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 smtClean="0">
                <a:solidFill>
                  <a:srgbClr val="00B050"/>
                </a:solidFill>
              </a:rPr>
              <a:t>opakovanie</a:t>
            </a:r>
            <a:endParaRPr lang="sk-SK" sz="7200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planeta z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4648200" cy="4648200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otazn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09800"/>
            <a:ext cx="5867400" cy="4437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obrysová mapa euró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0214" cy="54102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86000" y="4495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724400" y="1524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105400" y="2667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324600" y="21336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505200" y="28956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876800" y="3733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2743200" y="2133600"/>
            <a:ext cx="762000" cy="3048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V="1">
            <a:off x="3505200" y="41148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V="1">
            <a:off x="2590800" y="38100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1066800" y="29718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flipV="1">
            <a:off x="2209800" y="32004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rot="16200000" flipV="1">
            <a:off x="4647406" y="2515394"/>
            <a:ext cx="457994" cy="151606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Rozdiel medzi konštitučnou a absolutistickou monarchiou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17526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medzi federáciou a unitárnym štátom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32004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medzi parlamentnou a prezidentskou republikou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1000" y="4572000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sú KANTÓNY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obrysová mapa AZIE"/>
          <p:cNvPicPr>
            <a:picLocks noChangeAspect="1" noChangeArrowheads="1"/>
          </p:cNvPicPr>
          <p:nvPr/>
        </p:nvPicPr>
        <p:blipFill>
          <a:blip r:embed="rId2"/>
          <a:srcRect l="23529" r="23530"/>
          <a:stretch>
            <a:fillRect/>
          </a:stretch>
        </p:blipFill>
        <p:spPr bwMode="auto">
          <a:xfrm>
            <a:off x="1143000" y="0"/>
            <a:ext cx="6019800" cy="673047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066800" y="3048000"/>
            <a:ext cx="1295400" cy="22860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048000" y="4572000"/>
            <a:ext cx="1295400" cy="14478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0047503">
            <a:off x="5123339" y="50513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20047503">
            <a:off x="6418738" y="7841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20047503">
            <a:off x="6571139" y="45179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20047503">
            <a:off x="5786255" y="5734966"/>
            <a:ext cx="897345" cy="53269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20047503">
            <a:off x="6204012" y="2956037"/>
            <a:ext cx="338701" cy="53269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28600" y="2286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Poloha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724400" y="2286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Púšte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04800" y="17526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Vodstvo</a:t>
            </a:r>
            <a:r>
              <a:rPr kumimoji="0" lang="sk-SK" sz="4100" b="1" i="0" u="none" strike="noStrike" kern="1200" cap="none" spc="0" normalizeH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114800" y="1752600"/>
            <a:ext cx="4800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err="1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Bioklimat.pás</a:t>
            </a:r>
            <a:r>
              <a:rPr lang="sk-SK" sz="4100" b="1" dirty="0" smtClean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ma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2514600" y="3200400"/>
            <a:ext cx="3505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náboženstvo Ázie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</TotalTime>
  <Words>32</Words>
  <PresentationFormat>Prezentácia na obrazovke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Špička</vt:lpstr>
      <vt:lpstr>opakovanie</vt:lpstr>
      <vt:lpstr>Snímka 2</vt:lpstr>
      <vt:lpstr>Rozdiel medzi konštitučnou a absolutistickou monarchiou </vt:lpstr>
      <vt:lpstr>Snímka 4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12</cp:revision>
  <dcterms:created xsi:type="dcterms:W3CDTF">2017-12-17T09:49:44Z</dcterms:created>
  <dcterms:modified xsi:type="dcterms:W3CDTF">2019-01-14T15:59:47Z</dcterms:modified>
</cp:coreProperties>
</file>