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717" autoAdjust="0"/>
  </p:normalViewPr>
  <p:slideViewPr>
    <p:cSldViewPr snapToGrid="0">
      <p:cViewPr varScale="1">
        <p:scale>
          <a:sx n="65" d="100"/>
          <a:sy n="65" d="100"/>
        </p:scale>
        <p:origin x="-620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8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22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84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4931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56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9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62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729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5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84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796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1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2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9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19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7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46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34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sk/url?sa=i&amp;rct=j&amp;q=&amp;esrc=s&amp;source=images&amp;cd=&amp;cad=rja&amp;uact=8&amp;ved=0ahUKEwjfxK_sx9jSAhVCtBQKHfXfBf4QjRwIBw&amp;url=https://www.pinterest.com/pennymwebb/turners-syndrome-awareness/&amp;bvm=bv.149397726,d.d24&amp;psig=AFQjCNGIvFtiY0fnTlRzrvFZkIoMTfkPrw&amp;ust=148966904760745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sk/url?sa=i&amp;rct=j&amp;q=&amp;esrc=s&amp;source=images&amp;cd=&amp;cad=rja&amp;uact=8&amp;ved=0ahUKEwiRnrLj-MPSAhXCaRQKHa7QBhIQjRwIBw&amp;url=https://pedsinreview.aappublications.org/content/29/7/219&amp;psig=AFQjCNEjDO-gmnnIxka2LGz9T1R4PeI2dg&amp;ust=148896057630297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www.pinterest.com/mudder4girls/turner-syndr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nejm.org/doi/full/10.1056/NEJMra03036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hotenstvo.rodinka.sk/kym-rastie-brusko/vysetrenia/geneticky-ultrazvuk-afp/" TargetMode="External"/><Relationship Id="rId2" Type="http://schemas.openxmlformats.org/officeDocument/2006/relationships/hyperlink" Target="http://tehotenstvo.rodinka.sk/kym-rastie-brusko/vysetrenia/amniocenteza-co-chcete-vedi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53787" y="760021"/>
            <a:ext cx="9087201" cy="3049977"/>
          </a:xfrm>
        </p:spPr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  <a:cs typeface="Arabic Typesetting" pitchFamily="66" charset="-78"/>
              </a:rPr>
              <a:t>TURNEROV SYNDRÓM</a:t>
            </a:r>
            <a:endParaRPr lang="sk-SK" sz="6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  <a:cs typeface="Arabic Typesetting" pitchFamily="66" charset="-78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47503596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51012" y="264695"/>
            <a:ext cx="8689976" cy="1732547"/>
          </a:xfrm>
        </p:spPr>
        <p:txBody>
          <a:bodyPr/>
          <a:lstStyle/>
          <a:p>
            <a:r>
              <a:rPr lang="sk-SK" dirty="0" smtClean="0"/>
              <a:t>ĎAKUJEME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turner syndrom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7238" y="2297195"/>
            <a:ext cx="3887037" cy="3887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/>
              <a:t>ČO JE Turnerov syndróm ?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Turnerov syndróm je genetická choroba, ktorá postihuje dievčatá. Ženy majú normálne dva pohlavné chromozómy X, muži majú jeden X a jeden Y chromozóm. Ženy s Turnerovým syndrómom nemajú jeden z dvoch X chromozómov. To vedie k mnohým psychickým a sexuálnym abnormalitám. Neexistuje žiadna efektívna liečba. Avšak niektoré príznaky sa liečiť dajú. Táto choroba sa vyskytuje v jednom prípade z 2500 dievčat a je to jedna z najčastejších genetických porúch.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rnerov_synd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3" y="529390"/>
            <a:ext cx="8121315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Čo to znamená?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774" y="1768642"/>
            <a:ext cx="10468100" cy="455996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k-SK" sz="3800" dirty="0" smtClean="0"/>
              <a:t>Žene, ktorá trpí na Turnerov syndrómom, chýba jeden pohlavný chromozóm X. Každá zdravá bunka totiž obsahuje 46 chromozómov, a to 23 chromozómov od otca a 23 od matky.</a:t>
            </a:r>
          </a:p>
          <a:p>
            <a:pPr algn="just"/>
            <a:r>
              <a:rPr lang="sk-SK" sz="3800" dirty="0" smtClean="0"/>
              <a:t>Obidve sady 23 chromozómov obsahujú 22 párov autozómov a 1 pár heterochromozómov – pohlavných chromozómov. U žien je to XX, u mužov XY (ženský karyotyp 46 XX, mužský 46 XY).</a:t>
            </a:r>
          </a:p>
          <a:p>
            <a:pPr algn="just"/>
            <a:endParaRPr lang="sk-SK" sz="3800" dirty="0" smtClean="0"/>
          </a:p>
          <a:p>
            <a:pPr algn="just"/>
            <a:r>
              <a:rPr lang="sk-SK" sz="3800" dirty="0" smtClean="0"/>
              <a:t>Pokiaľ jeden z rodičov odovzdá svojmu dieťaťu len jeden z pohlavných chromozómov, alebo sa pri splynutí vajíčka so spermiou 1 pohlavný chromozóm stratí, vzniká monozómia X s karyotypom 45 X (chýba jeden X). Karyotyp 45 Y nie je zlučiteľný zo životom.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úvisiaci obrázok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259" y="701676"/>
            <a:ext cx="3321552" cy="5459184"/>
          </a:xfrm>
          <a:prstGeom prst="rect">
            <a:avLst/>
          </a:prstGeom>
          <a:noFill/>
        </p:spPr>
      </p:pic>
      <p:pic>
        <p:nvPicPr>
          <p:cNvPr id="22532" name="Picture 4" descr="Výsledok vyhľadávania obrázkov pre dopyt turnerov syndrom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2472" y="270626"/>
            <a:ext cx="2681582" cy="6274553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400" dirty="0" smtClean="0"/>
              <a:t>Príznaky turnerovho syndrómu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782053" y="1840832"/>
            <a:ext cx="10495547" cy="4704347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Ženy s Turnerovým syndrómom majú určité typické charakteristiky:</a:t>
            </a:r>
          </a:p>
          <a:p>
            <a:r>
              <a:rPr lang="sk-SK" dirty="0" smtClean="0"/>
              <a:t>Sú nižšie ako ostatné ženy.</a:t>
            </a:r>
          </a:p>
          <a:p>
            <a:r>
              <a:rPr lang="sk-SK" dirty="0" smtClean="0"/>
              <a:t>Môžu byť mierne mentálne retardované.</a:t>
            </a:r>
          </a:p>
          <a:p>
            <a:r>
              <a:rPr lang="sk-SK" dirty="0" smtClean="0"/>
              <a:t>Mávajú špecificky tvarovaný krk (blanitý).</a:t>
            </a:r>
          </a:p>
          <a:p>
            <a:r>
              <a:rPr lang="sk-SK" dirty="0" smtClean="0"/>
              <a:t>Často majú malé čeľuste a nízko posadené uši.</a:t>
            </a:r>
          </a:p>
          <a:p>
            <a:r>
              <a:rPr lang="sk-SK" dirty="0" smtClean="0"/>
              <a:t>Mavajú širokú medzeru medzi prsníkmi.</a:t>
            </a:r>
          </a:p>
          <a:p>
            <a:r>
              <a:rPr lang="sk-SK" dirty="0" smtClean="0"/>
              <a:t>Mávajú oneskorenú pubertu a často aj nevyvynuté orgány. Niekedy nemajú ani menštruáciu.</a:t>
            </a:r>
          </a:p>
          <a:p>
            <a:r>
              <a:rPr lang="sk-SK" dirty="0" smtClean="0"/>
              <a:t>Tieto ženy mávajú problémy so srdcovými chlopňami, aortou, obličkami, môže sa vyskytnúť žalúdočné krvácanie. Sú náchylnejšie na cukrovku, vysoký krvný tlak, šedý zákal oka (katarakta), zápaly kĺbov a problémy so štítnou žľazou.</a:t>
            </a:r>
          </a:p>
          <a:p>
            <a:endParaRPr lang="sk-SK" dirty="0"/>
          </a:p>
        </p:txBody>
      </p:sp>
      <p:pic>
        <p:nvPicPr>
          <p:cNvPr id="24578" name="Picture 2" descr="Výsledok vyhľadávania obrázkov pre dopyt turnerov syndro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7493" y="204537"/>
            <a:ext cx="1871612" cy="4355432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DIAGNOSTIKA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774" y="1660358"/>
            <a:ext cx="10363826" cy="4427621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K diagnóze sa môže dospieť viacerými spôsobmi:</a:t>
            </a:r>
          </a:p>
          <a:p>
            <a:r>
              <a:rPr lang="sk-SK" dirty="0" smtClean="0"/>
              <a:t>Náhodne, v prenatálnom období, pokiaľ matka musela absolvovať z iných dôvodov </a:t>
            </a:r>
            <a:r>
              <a:rPr lang="sk-SK" b="1" dirty="0" smtClean="0">
                <a:hlinkClick r:id="rId2"/>
              </a:rPr>
              <a:t>odber plodovej vody</a:t>
            </a:r>
            <a:r>
              <a:rPr lang="sk-SK" dirty="0" smtClean="0"/>
              <a:t> alebo odber vzorky placenty (biopsia choriových klkov),</a:t>
            </a:r>
          </a:p>
          <a:p>
            <a:r>
              <a:rPr lang="sk-SK" dirty="0" smtClean="0"/>
              <a:t>UZV vyšetrenie v tehotenstve – na Turnerov syndróm môže upozorniť aj </a:t>
            </a:r>
            <a:r>
              <a:rPr lang="sk-SK" b="1" dirty="0" smtClean="0">
                <a:hlinkClick r:id="rId3"/>
              </a:rPr>
              <a:t>širšie záhlavie</a:t>
            </a:r>
            <a:r>
              <a:rPr lang="sk-SK" dirty="0" smtClean="0">
                <a:hlinkClick r:id="rId3"/>
              </a:rPr>
              <a:t> (Nuchal Translucency)</a:t>
            </a:r>
            <a:r>
              <a:rPr lang="sk-SK" dirty="0" smtClean="0"/>
              <a:t>,</a:t>
            </a:r>
          </a:p>
          <a:p>
            <a:r>
              <a:rPr lang="sk-SK" dirty="0" smtClean="0"/>
              <a:t>Po narodení vedie k podozreniu na syndróm </a:t>
            </a:r>
            <a:r>
              <a:rPr lang="sk-SK" b="1" dirty="0" smtClean="0"/>
              <a:t>závažná srdcová chyba</a:t>
            </a:r>
            <a:r>
              <a:rPr lang="sk-SK" dirty="0" smtClean="0"/>
              <a:t>,</a:t>
            </a:r>
          </a:p>
          <a:p>
            <a:r>
              <a:rPr lang="sk-SK" dirty="0" smtClean="0"/>
              <a:t>Častejšie sa objavujú opuchy priehlavkov a zápästí</a:t>
            </a:r>
          </a:p>
          <a:p>
            <a:r>
              <a:rPr lang="sk-SK" dirty="0" smtClean="0"/>
              <a:t>K vonkajším prejavom patria tiež: miskovitý tvar nechtov, kožné riasy po stranách krku a širší hrudník</a:t>
            </a:r>
          </a:p>
          <a:p>
            <a:r>
              <a:rPr lang="sk-SK" dirty="0" smtClean="0"/>
              <a:t>Pomerne často však býva Turnerov syndróm diagnostikovaný v predškolskom alebo školskom veku, a to  na základe </a:t>
            </a:r>
            <a:r>
              <a:rPr lang="sk-SK" b="1" dirty="0" smtClean="0"/>
              <a:t>pomalého telesného rastu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774" y="637674"/>
            <a:ext cx="10363826" cy="5153525"/>
          </a:xfrm>
        </p:spPr>
        <p:txBody>
          <a:bodyPr/>
          <a:lstStyle/>
          <a:p>
            <a:r>
              <a:rPr lang="sk-SK" dirty="0" smtClean="0"/>
              <a:t>Ešte v neskoršom veku, v čase </a:t>
            </a:r>
            <a:r>
              <a:rPr lang="sk-SK" b="1" dirty="0" smtClean="0"/>
              <a:t>očakávaného nástupu puberty</a:t>
            </a:r>
            <a:r>
              <a:rPr lang="sk-SK" dirty="0" smtClean="0"/>
              <a:t> sa k nízkemu vzrastu pridávajú absencia rastu prsných žliaz a neprítomnosť menštruácie.</a:t>
            </a:r>
          </a:p>
          <a:p>
            <a:endParaRPr lang="sk-SK" dirty="0" smtClean="0"/>
          </a:p>
          <a:p>
            <a:r>
              <a:rPr lang="sk-SK" dirty="0" smtClean="0"/>
              <a:t>Diagnóza Turnerovho syndrómu však môže byť presne stanovená </a:t>
            </a:r>
            <a:r>
              <a:rPr lang="sk-SK" b="1" dirty="0" smtClean="0"/>
              <a:t>iba genetickým vyšetrením</a:t>
            </a:r>
            <a:r>
              <a:rPr lang="sk-SK" dirty="0" smtClean="0"/>
              <a:t> s vyhodnotením karyotypu. Ten sa najčastejšie vyšetruje v lymfocytoch (jednom z typov bielych krviniek). </a:t>
            </a:r>
            <a:r>
              <a:rPr lang="sk-SK" smtClean="0"/>
              <a:t>TiE </a:t>
            </a:r>
            <a:r>
              <a:rPr lang="sk-SK" dirty="0" smtClean="0"/>
              <a:t>sa získajú pri bežnom odbere krvi. V niektorých prípadoch môže byť výsledok vyšetrenia z lymfocytov sporný a preto sa robí ešte vyšetrenie karyotypu z buniek kože.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Liečba Turnerovho syndrómu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444037" cy="3793076"/>
          </a:xfrm>
        </p:spPr>
        <p:txBody>
          <a:bodyPr>
            <a:normAutofit/>
          </a:bodyPr>
          <a:lstStyle/>
          <a:p>
            <a:r>
              <a:rPr lang="sk-SK" dirty="0" smtClean="0"/>
              <a:t>Dnes nepoznáme skutočnú liečbu, lebo ide o genetickú poruchu, ktorú nemožno napraviť.</a:t>
            </a:r>
          </a:p>
          <a:p>
            <a:r>
              <a:rPr lang="sk-SK" dirty="0" smtClean="0"/>
              <a:t>Niekedy sa dajú čiastočne liečiť psychické zmeny spojené s chorobou.</a:t>
            </a:r>
          </a:p>
          <a:p>
            <a:r>
              <a:rPr lang="sk-SK" dirty="0" smtClean="0"/>
              <a:t>Rastové hormóny môžu pomôcť dievčatám ku zvýšeniu rastu.</a:t>
            </a:r>
          </a:p>
          <a:p>
            <a:r>
              <a:rPr lang="sk-SK" dirty="0" smtClean="0"/>
              <a:t>Hormonálna liečba s estrogénom a progesterónom (ženskými pohlavnými hormónmi) môže pomôcť k objaveniu menštruácie.</a:t>
            </a:r>
          </a:p>
          <a:p>
            <a:r>
              <a:rPr lang="sk-SK" dirty="0" smtClean="0"/>
              <a:t>Existujú rôzne variácie genetických zmien, ktoré sú spojené s Turnerovým syndrómom. Niektoré variácie sa odhalia krvným testom.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vapka">
  <a:themeElements>
    <a:clrScheme name="Kvapk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Kvapk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v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TC104033925[[fn=Kvapka]]</Template>
  <TotalTime>43</TotalTime>
  <Words>281</Words>
  <Application>Microsoft Office PowerPoint</Application>
  <PresentationFormat>Vlastná</PresentationFormat>
  <Paragraphs>35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Kvapka</vt:lpstr>
      <vt:lpstr>TURNEROV SYNDRÓM</vt:lpstr>
      <vt:lpstr>ČO JE Turnerov syndróm ?</vt:lpstr>
      <vt:lpstr>Snímka 3</vt:lpstr>
      <vt:lpstr>Čo to znamená?</vt:lpstr>
      <vt:lpstr>Snímka 5</vt:lpstr>
      <vt:lpstr>Príznaky turnerovho syndrómu</vt:lpstr>
      <vt:lpstr>DIAGNOSTIKA</vt:lpstr>
      <vt:lpstr>Snímka 8</vt:lpstr>
      <vt:lpstr>Liečba Turnerovho syndrómu</vt:lpstr>
      <vt:lpstr>ĎAKUJEME ZA POZORNOSť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 Barborik</dc:creator>
  <cp:lastModifiedBy>sokol</cp:lastModifiedBy>
  <cp:revision>10</cp:revision>
  <dcterms:created xsi:type="dcterms:W3CDTF">2013-08-01T12:15:03Z</dcterms:created>
  <dcterms:modified xsi:type="dcterms:W3CDTF">2022-06-12T07:46:53Z</dcterms:modified>
</cp:coreProperties>
</file>