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00811DD-D7BE-E334-9562-ADE0FF71A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DCDE349E-F6B5-4A55-06C8-66D8B62FA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2C3C1293-D05D-BC04-6CFA-11C6F364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FFB2836-A764-2B65-DEDD-339365E3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6B0A3FDD-54D3-FD6A-1A9A-63252B2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3442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E645DC9-65DC-48B1-2CEA-DBDD464B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E4EA65C9-6E86-F0D6-04C8-0EE069A7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6AD49DF-6B50-45A1-D36A-7F74560C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5DFE368-B018-D847-7F31-9EB62F54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3393500-39EB-D059-89A2-CCD5782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488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8FB78992-D0E3-2744-1E63-6DB75908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33456AFB-6B4F-9721-44A3-180D31F3A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72AF5479-CE41-BCE0-D577-E33F20F3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DC9EBC71-1E8D-72DC-CD45-B08550B9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7957DDB1-3E14-2080-7C03-908BAB41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6386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F17F6C0-4AB6-D7A5-C18F-20CAF33B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ABCE2C0-20E7-B709-C8EC-41AE5FDD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72FE808-929F-3430-5DEB-5ED0957A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4F65B855-DF5F-7AE1-CB09-35E601A7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6AC1257-1900-0FFA-167D-F9223641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54132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995EE0-DFD1-8D26-9ED4-4BF84821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5E73B745-4CDD-66F7-75CD-EA697A13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14118372-82F2-62B9-D8BA-2AFB70E8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4F52261-3F58-D697-9D7B-8704FDE4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2BFF7BF-07A4-F159-C345-F3ABB3F0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08036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DB99EC4-2B98-7424-5E90-7352E1E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D0DB43D9-907A-E069-5690-BD3718E82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A406AFBF-89BE-6A38-7126-C2A504E2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AD09D676-BED2-A2A9-4B04-C3E8BFDA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2EEA774C-D6AC-45A4-808D-504FC2AE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7BDA3082-394C-2AC1-03F9-92E87B6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82894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E64C7BC-2EAB-D4D3-27AD-BDD32F3E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3152B259-4AF5-0BE3-BC46-DB47B9D6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5D1C4961-CCE2-60F0-8562-0426D060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4ECA8A6F-AC7C-E630-8D0E-CB036B78D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0D169CE5-4756-388F-BA45-7960A6A78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0C91D5E0-5F0E-4115-703E-4EE8FA4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25763EDF-B8A2-1416-52CB-17533725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BF2C0A4C-BD10-21E9-BCA4-CE2EC13E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422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6431363C-5B82-943C-6730-10F5E18B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37A26ADC-3722-983E-4448-8DF751FC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4969B5BA-2BE7-88E6-E032-F04E9311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4D60E0B6-DEE5-B8FB-BA08-1B5CA5B8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426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10275212-1904-9573-9D50-4184B30B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BFB2F345-C867-04B9-7534-C2B5260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1E9CD545-02AA-8A96-FC46-A02579F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2443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6B06933-0EEB-87C7-18D3-0961A96F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440EC54-39A9-930E-D7CB-FE714BBE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0C165EEF-20EB-B1B1-A5D7-EDF425D27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2D31F7A6-CB77-C24A-A121-237C8D25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05A8E2EA-586C-88C2-AD7D-CBF89AAA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478001FC-A93F-00D5-8EFF-9AA4BEC3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9353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620C9E8-CB8E-BAC3-6F73-D6455541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B4BC81B5-D798-2748-54BF-1251905FE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B165C185-1DE9-9EA7-5D5B-01918B46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6474D9C3-8979-BAE3-C126-1DCA4BCA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8D242D1F-2DF2-357E-4AAD-0D90ABA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F6FEF813-5D46-2A40-65E0-5D61B937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309835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82B44A88-FFEA-264A-1B4D-E90A31D4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DE6C3EC5-3D86-0C07-6436-7D85AE05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B5D0EE1-7397-AD0E-1D77-EEBCB6DD2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97ED-1C85-4A7E-B964-6B6543D5CE92}" type="datetimeFigureOut">
              <a:rPr lang="sk-SK" smtClean="0"/>
              <a:pPr/>
              <a:t>28. 5. 2023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BC3D0F5-632D-4E41-FE1C-81CB57C0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B799FF53-298D-1A65-23EB-B1BF623B3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CC64-9642-4253-A077-96DF3F823DDA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240675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82AA287-EAF1-0671-4CFB-A41656815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KVARTA</a:t>
            </a:r>
            <a:endParaRPr lang="sk-SK" dirty="0"/>
          </a:p>
        </p:txBody>
      </p:sp>
      <p:pic>
        <p:nvPicPr>
          <p:cNvPr id="5122" name="Picture 2" descr="Životné prostredie - Martiná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914" y="19456"/>
            <a:ext cx="10169679" cy="6781905"/>
          </a:xfrm>
          <a:prstGeom prst="rect">
            <a:avLst/>
          </a:prstGeom>
          <a:noFill/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xmlns="" id="{B6D00B83-FBB1-1DB4-112F-45D04D36B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103" y="2772383"/>
            <a:ext cx="6965004" cy="100995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Životné prostredie</a:t>
            </a:r>
          </a:p>
        </p:txBody>
      </p:sp>
    </p:spTree>
    <p:extLst>
      <p:ext uri="{BB962C8B-B14F-4D97-AF65-F5344CB8AC3E}">
        <p14:creationId xmlns:p14="http://schemas.microsoft.com/office/powerpoint/2010/main" xmlns="" val="304814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31F3692D-E7C1-A951-30EF-F3193BC69E27}"/>
              </a:ext>
            </a:extLst>
          </p:cNvPr>
          <p:cNvSpPr txBox="1"/>
          <p:nvPr/>
        </p:nvSpPr>
        <p:spPr>
          <a:xfrm>
            <a:off x="0" y="0"/>
            <a:ext cx="3868615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ŽIVOTNÉ PROSTREDIE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9FA10CA-43CA-B6DF-0A63-BADC7CBAD6D1}"/>
              </a:ext>
            </a:extLst>
          </p:cNvPr>
          <p:cNvSpPr txBox="1"/>
          <p:nvPr/>
        </p:nvSpPr>
        <p:spPr>
          <a:xfrm>
            <a:off x="0" y="703385"/>
            <a:ext cx="1205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Je </a:t>
            </a:r>
            <a:r>
              <a:rPr lang="sk-SK" sz="3200" b="1" dirty="0"/>
              <a:t>priestor všade okolo nás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8FC7C007-AE51-BC64-A80B-5F1D0EA2FB64}"/>
              </a:ext>
            </a:extLst>
          </p:cNvPr>
          <p:cNvSpPr txBox="1"/>
          <p:nvPr/>
        </p:nvSpPr>
        <p:spPr>
          <a:xfrm>
            <a:off x="0" y="1288160"/>
            <a:ext cx="1205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</a:t>
            </a:r>
            <a:r>
              <a:rPr lang="sk-SK" sz="3200" b="1" dirty="0"/>
              <a:t>Človek</a:t>
            </a:r>
            <a:r>
              <a:rPr lang="sk-SK" sz="3200" dirty="0"/>
              <a:t> ho </a:t>
            </a:r>
            <a:r>
              <a:rPr lang="sk-SK" sz="3200" i="1" dirty="0">
                <a:solidFill>
                  <a:srgbClr val="7030A0"/>
                </a:solidFill>
              </a:rPr>
              <a:t>používa</a:t>
            </a:r>
            <a:r>
              <a:rPr lang="sk-SK" sz="3200" dirty="0"/>
              <a:t>, </a:t>
            </a:r>
            <a:r>
              <a:rPr lang="sk-SK" sz="3200" i="1" dirty="0">
                <a:solidFill>
                  <a:srgbClr val="C00000"/>
                </a:solidFill>
              </a:rPr>
              <a:t>ovplyvňuje ho </a:t>
            </a:r>
            <a:r>
              <a:rPr lang="sk-SK" sz="3200" dirty="0"/>
              <a:t>a zároveň sa mu </a:t>
            </a:r>
            <a:r>
              <a:rPr lang="sk-SK" sz="3200" i="1" dirty="0">
                <a:solidFill>
                  <a:srgbClr val="002060"/>
                </a:solidFill>
              </a:rPr>
              <a:t>prispôsobuje</a:t>
            </a:r>
            <a:endParaRPr lang="sk-SK" sz="3200" b="1" i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Spolu chránime životné prostredie - Stavebná fakulta STU v Bratislave">
            <a:extLst>
              <a:ext uri="{FF2B5EF4-FFF2-40B4-BE49-F238E27FC236}">
                <a16:creationId xmlns:a16="http://schemas.microsoft.com/office/drawing/2014/main" xmlns="" id="{EB9D7D40-A39C-95C2-1858-CE8808A1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862" y="2262113"/>
            <a:ext cx="10156275" cy="40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73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F325774-4337-E221-6A31-FC7FB3F557DF}"/>
              </a:ext>
            </a:extLst>
          </p:cNvPr>
          <p:cNvSpPr txBox="1"/>
          <p:nvPr/>
        </p:nvSpPr>
        <p:spPr>
          <a:xfrm>
            <a:off x="0" y="0"/>
            <a:ext cx="580995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ZLOŽKY ŽIVOTNÉHO PROSTREDIA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AF755E4A-6C51-9126-7E55-F94EDEA1ECA0}"/>
              </a:ext>
            </a:extLst>
          </p:cNvPr>
          <p:cNvSpPr/>
          <p:nvPr/>
        </p:nvSpPr>
        <p:spPr>
          <a:xfrm>
            <a:off x="0" y="858129"/>
            <a:ext cx="731520" cy="4783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E7202C2-8D71-FCED-F144-DDD8CDD19C5E}"/>
              </a:ext>
            </a:extLst>
          </p:cNvPr>
          <p:cNvSpPr txBox="1"/>
          <p:nvPr/>
        </p:nvSpPr>
        <p:spPr>
          <a:xfrm>
            <a:off x="766689" y="804892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Prírodné zložky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BF731E70-29BD-E5B8-AEBB-CB7E66AE2A73}"/>
              </a:ext>
            </a:extLst>
          </p:cNvPr>
          <p:cNvSpPr txBox="1"/>
          <p:nvPr/>
        </p:nvSpPr>
        <p:spPr>
          <a:xfrm>
            <a:off x="0" y="1389667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Patrí tu </a:t>
            </a:r>
            <a:r>
              <a:rPr lang="sk-SK" sz="3200" b="1" dirty="0"/>
              <a:t>príroda </a:t>
            </a:r>
            <a:r>
              <a:rPr lang="sk-SK" sz="3200" dirty="0"/>
              <a:t>– tvorí základne podmienky pre život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C2870BC8-50B8-31B6-B2F5-5137C0F866E4}"/>
              </a:ext>
            </a:extLst>
          </p:cNvPr>
          <p:cNvSpPr txBox="1"/>
          <p:nvPr/>
        </p:nvSpPr>
        <p:spPr>
          <a:xfrm>
            <a:off x="-1" y="1921206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Poskytujú potravu, vzduch, vodu....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7E44FB02-A6EC-6FBD-82CA-1E8DAC10FD0A}"/>
              </a:ext>
            </a:extLst>
          </p:cNvPr>
          <p:cNvSpPr/>
          <p:nvPr/>
        </p:nvSpPr>
        <p:spPr>
          <a:xfrm>
            <a:off x="35169" y="2952630"/>
            <a:ext cx="731520" cy="4783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AF995C10-C5B5-C83C-3B61-CD3FA6D061AD}"/>
              </a:ext>
            </a:extLst>
          </p:cNvPr>
          <p:cNvSpPr txBox="1"/>
          <p:nvPr/>
        </p:nvSpPr>
        <p:spPr>
          <a:xfrm>
            <a:off x="766689" y="2907876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Umelé zložky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633AF40E-A0BF-BED2-818A-DF46D7F36F0D}"/>
              </a:ext>
            </a:extLst>
          </p:cNvPr>
          <p:cNvSpPr txBox="1"/>
          <p:nvPr/>
        </p:nvSpPr>
        <p:spPr>
          <a:xfrm>
            <a:off x="0" y="3475686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Sú vytvorené ľudskou prácou – stroje, nástroje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xmlns="" id="{6297D95B-6ABB-5002-83DC-ED46CE1A13C6}"/>
              </a:ext>
            </a:extLst>
          </p:cNvPr>
          <p:cNvSpPr/>
          <p:nvPr/>
        </p:nvSpPr>
        <p:spPr>
          <a:xfrm>
            <a:off x="35169" y="4551864"/>
            <a:ext cx="731520" cy="4783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2B20D090-7150-E57D-2FD5-340D07EEB6E7}"/>
              </a:ext>
            </a:extLst>
          </p:cNvPr>
          <p:cNvSpPr txBox="1"/>
          <p:nvPr/>
        </p:nvSpPr>
        <p:spPr>
          <a:xfrm>
            <a:off x="766689" y="449862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Sociálne zložky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6A339F16-A440-456C-CDF3-5B9EE305AEAD}"/>
              </a:ext>
            </a:extLst>
          </p:cNvPr>
          <p:cNvSpPr txBox="1"/>
          <p:nvPr/>
        </p:nvSpPr>
        <p:spPr>
          <a:xfrm>
            <a:off x="35169" y="5067817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Tvoria ľudia (</a:t>
            </a:r>
            <a:r>
              <a:rPr lang="sk-SK" sz="3200" i="1" dirty="0"/>
              <a:t>spolužiaci, rodina, kamaráti</a:t>
            </a:r>
            <a:r>
              <a:rPr lang="sk-SK" sz="3200" dirty="0"/>
              <a:t>)</a:t>
            </a:r>
          </a:p>
        </p:txBody>
      </p:sp>
      <p:pic>
        <p:nvPicPr>
          <p:cNvPr id="2050" name="Picture 2" descr="Lekár lieči, príroda uzdravuje! | Viem viac">
            <a:extLst>
              <a:ext uri="{FF2B5EF4-FFF2-40B4-BE49-F238E27FC236}">
                <a16:creationId xmlns:a16="http://schemas.microsoft.com/office/drawing/2014/main" xmlns="" id="{1B9D8DB1-22C7-85F4-342C-80627A1D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15865" y="27928"/>
            <a:ext cx="3088444" cy="25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tože životné prostredie nám nie je ľahostajné... | DSS Čeláre - Kírť">
            <a:extLst>
              <a:ext uri="{FF2B5EF4-FFF2-40B4-BE49-F238E27FC236}">
                <a16:creationId xmlns:a16="http://schemas.microsoft.com/office/drawing/2014/main" xmlns="" id="{E2992A62-774C-ACF6-0A41-33B472E7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9517" y="125667"/>
            <a:ext cx="1183948" cy="11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titled">
            <a:extLst>
              <a:ext uri="{FF2B5EF4-FFF2-40B4-BE49-F238E27FC236}">
                <a16:creationId xmlns:a16="http://schemas.microsoft.com/office/drawing/2014/main" xmlns="" id="{E5BB216F-FEA1-07C4-00FE-555F788E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47473" y="2981798"/>
            <a:ext cx="3670161" cy="217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ti Škola Postava - Vektorová grafika zdarma na Pixabay">
            <a:extLst>
              <a:ext uri="{FF2B5EF4-FFF2-40B4-BE49-F238E27FC236}">
                <a16:creationId xmlns:a16="http://schemas.microsoft.com/office/drawing/2014/main" xmlns="" id="{7FE219EE-9E2A-3C2F-375E-BB6CA852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2997" y="5156907"/>
            <a:ext cx="2257792" cy="166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gúrky Kreslené Komik - Obrázok zdarma na Pixabay">
            <a:extLst>
              <a:ext uri="{FF2B5EF4-FFF2-40B4-BE49-F238E27FC236}">
                <a16:creationId xmlns:a16="http://schemas.microsoft.com/office/drawing/2014/main" xmlns="" id="{23D3BE2F-428A-8619-E697-B42EC1E4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40826" y="5198302"/>
            <a:ext cx="2663483" cy="16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14B416F9-B5BB-30EF-BF1E-228757F6B124}"/>
              </a:ext>
            </a:extLst>
          </p:cNvPr>
          <p:cNvSpPr/>
          <p:nvPr/>
        </p:nvSpPr>
        <p:spPr>
          <a:xfrm>
            <a:off x="154745" y="565259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xmlns="" id="{8BDC507F-2C2B-5C26-DAC7-B4795010C126}"/>
              </a:ext>
            </a:extLst>
          </p:cNvPr>
          <p:cNvSpPr/>
          <p:nvPr/>
        </p:nvSpPr>
        <p:spPr>
          <a:xfrm>
            <a:off x="886265" y="622178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xmlns="" id="{F79BFD42-2FE9-6952-B7DB-D74012FA1509}"/>
              </a:ext>
            </a:extLst>
          </p:cNvPr>
          <p:cNvSpPr/>
          <p:nvPr/>
        </p:nvSpPr>
        <p:spPr>
          <a:xfrm>
            <a:off x="1697502" y="565259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C928CDA7-D9CB-B070-1401-7E3593C6DADA}"/>
              </a:ext>
            </a:extLst>
          </p:cNvPr>
          <p:cNvSpPr/>
          <p:nvPr/>
        </p:nvSpPr>
        <p:spPr>
          <a:xfrm>
            <a:off x="2515773" y="6221781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27ABDC0D-187A-4893-5980-09187744ABBB}"/>
              </a:ext>
            </a:extLst>
          </p:cNvPr>
          <p:cNvSpPr/>
          <p:nvPr/>
        </p:nvSpPr>
        <p:spPr>
          <a:xfrm>
            <a:off x="3344595" y="5651486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B514DEAE-C08E-E96B-9133-3546CDBD69CF}"/>
              </a:ext>
            </a:extLst>
          </p:cNvPr>
          <p:cNvSpPr/>
          <p:nvPr/>
        </p:nvSpPr>
        <p:spPr>
          <a:xfrm>
            <a:off x="4113301" y="6221781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xmlns="" id="{6AF01DDF-D787-1F2C-8E04-A4C4990B8C42}"/>
              </a:ext>
            </a:extLst>
          </p:cNvPr>
          <p:cNvSpPr/>
          <p:nvPr/>
        </p:nvSpPr>
        <p:spPr>
          <a:xfrm>
            <a:off x="4976120" y="5650384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xmlns="" id="{D177213B-688F-545F-F93E-D3B1A54B5744}"/>
              </a:ext>
            </a:extLst>
          </p:cNvPr>
          <p:cNvSpPr/>
          <p:nvPr/>
        </p:nvSpPr>
        <p:spPr>
          <a:xfrm>
            <a:off x="5802597" y="6215987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2567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F325774-4337-E221-6A31-FC7FB3F557DF}"/>
              </a:ext>
            </a:extLst>
          </p:cNvPr>
          <p:cNvSpPr txBox="1"/>
          <p:nvPr/>
        </p:nvSpPr>
        <p:spPr>
          <a:xfrm>
            <a:off x="0" y="0"/>
            <a:ext cx="5908431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SÚČASŤ ŽIVOTNÉHO PROSTREDIA</a:t>
            </a:r>
          </a:p>
        </p:txBody>
      </p:sp>
      <p:sp>
        <p:nvSpPr>
          <p:cNvPr id="3" name="Obdĺžnik: zaoblené rohy 2">
            <a:extLst>
              <a:ext uri="{FF2B5EF4-FFF2-40B4-BE49-F238E27FC236}">
                <a16:creationId xmlns:a16="http://schemas.microsoft.com/office/drawing/2014/main" xmlns="" id="{AF755E4A-6C51-9126-7E55-F94EDEA1ECA0}"/>
              </a:ext>
            </a:extLst>
          </p:cNvPr>
          <p:cNvSpPr/>
          <p:nvPr/>
        </p:nvSpPr>
        <p:spPr>
          <a:xfrm>
            <a:off x="0" y="858129"/>
            <a:ext cx="731520" cy="4783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E7202C2-8D71-FCED-F144-DDD8CDD19C5E}"/>
              </a:ext>
            </a:extLst>
          </p:cNvPr>
          <p:cNvSpPr txBox="1"/>
          <p:nvPr/>
        </p:nvSpPr>
        <p:spPr>
          <a:xfrm>
            <a:off x="766689" y="804892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Pracovné prostredie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BF731E70-29BD-E5B8-AEBB-CB7E66AE2A73}"/>
              </a:ext>
            </a:extLst>
          </p:cNvPr>
          <p:cNvSpPr txBox="1"/>
          <p:nvPr/>
        </p:nvSpPr>
        <p:spPr>
          <a:xfrm>
            <a:off x="0" y="1389667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Škola, zamestnanie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C2870BC8-50B8-31B6-B2F5-5137C0F866E4}"/>
              </a:ext>
            </a:extLst>
          </p:cNvPr>
          <p:cNvSpPr txBox="1"/>
          <p:nvPr/>
        </p:nvSpPr>
        <p:spPr>
          <a:xfrm>
            <a:off x="-1" y="1921206"/>
            <a:ext cx="1036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Kvalita závisí od vzťahov, vybavenosti, estetického vzhľadu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xmlns="" id="{7E44FB02-A6EC-6FBD-82CA-1E8DAC10FD0A}"/>
              </a:ext>
            </a:extLst>
          </p:cNvPr>
          <p:cNvSpPr/>
          <p:nvPr/>
        </p:nvSpPr>
        <p:spPr>
          <a:xfrm>
            <a:off x="35169" y="2952630"/>
            <a:ext cx="731520" cy="4783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AF995C10-C5B5-C83C-3B61-CD3FA6D061AD}"/>
              </a:ext>
            </a:extLst>
          </p:cNvPr>
          <p:cNvSpPr txBox="1"/>
          <p:nvPr/>
        </p:nvSpPr>
        <p:spPr>
          <a:xfrm>
            <a:off x="766689" y="2907876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Obytné prostredie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633AF40E-A0BF-BED2-818A-DF46D7F36F0D}"/>
              </a:ext>
            </a:extLst>
          </p:cNvPr>
          <p:cNvSpPr txBox="1"/>
          <p:nvPr/>
        </p:nvSpPr>
        <p:spPr>
          <a:xfrm>
            <a:off x="0" y="3475686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Domov (</a:t>
            </a:r>
            <a:r>
              <a:rPr lang="sk-SK" sz="3200" i="1" dirty="0"/>
              <a:t>detský domov, domov dôchodcov</a:t>
            </a:r>
            <a:r>
              <a:rPr lang="sk-SK" sz="3200" dirty="0"/>
              <a:t>)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xmlns="" id="{6297D95B-6ABB-5002-83DC-ED46CE1A13C6}"/>
              </a:ext>
            </a:extLst>
          </p:cNvPr>
          <p:cNvSpPr/>
          <p:nvPr/>
        </p:nvSpPr>
        <p:spPr>
          <a:xfrm>
            <a:off x="35169" y="4551864"/>
            <a:ext cx="731520" cy="4783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xmlns="" id="{2B20D090-7150-E57D-2FD5-340D07EEB6E7}"/>
              </a:ext>
            </a:extLst>
          </p:cNvPr>
          <p:cNvSpPr txBox="1"/>
          <p:nvPr/>
        </p:nvSpPr>
        <p:spPr>
          <a:xfrm>
            <a:off x="766689" y="4498627"/>
            <a:ext cx="427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/>
              <a:t>Rekreačné prostredie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xmlns="" id="{6A339F16-A440-456C-CDF3-5B9EE305AEAD}"/>
              </a:ext>
            </a:extLst>
          </p:cNvPr>
          <p:cNvSpPr txBox="1"/>
          <p:nvPr/>
        </p:nvSpPr>
        <p:spPr>
          <a:xfrm>
            <a:off x="35169" y="5067817"/>
            <a:ext cx="984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Územia (na oddych, voľný čas) 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xmlns="" id="{14B416F9-B5BB-30EF-BF1E-228757F6B124}"/>
              </a:ext>
            </a:extLst>
          </p:cNvPr>
          <p:cNvSpPr/>
          <p:nvPr/>
        </p:nvSpPr>
        <p:spPr>
          <a:xfrm>
            <a:off x="154745" y="565259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xmlns="" id="{8BDC507F-2C2B-5C26-DAC7-B4795010C126}"/>
              </a:ext>
            </a:extLst>
          </p:cNvPr>
          <p:cNvSpPr/>
          <p:nvPr/>
        </p:nvSpPr>
        <p:spPr>
          <a:xfrm>
            <a:off x="886265" y="622178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xmlns="" id="{F79BFD42-2FE9-6952-B7DB-D74012FA1509}"/>
              </a:ext>
            </a:extLst>
          </p:cNvPr>
          <p:cNvSpPr/>
          <p:nvPr/>
        </p:nvSpPr>
        <p:spPr>
          <a:xfrm>
            <a:off x="1697502" y="5652592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xmlns="" id="{C928CDA7-D9CB-B070-1401-7E3593C6DADA}"/>
              </a:ext>
            </a:extLst>
          </p:cNvPr>
          <p:cNvSpPr/>
          <p:nvPr/>
        </p:nvSpPr>
        <p:spPr>
          <a:xfrm>
            <a:off x="2515773" y="6221781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xmlns="" id="{27ABDC0D-187A-4893-5980-09187744ABBB}"/>
              </a:ext>
            </a:extLst>
          </p:cNvPr>
          <p:cNvSpPr/>
          <p:nvPr/>
        </p:nvSpPr>
        <p:spPr>
          <a:xfrm>
            <a:off x="3344595" y="5651486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xmlns="" id="{B514DEAE-C08E-E96B-9133-3546CDBD69CF}"/>
              </a:ext>
            </a:extLst>
          </p:cNvPr>
          <p:cNvSpPr/>
          <p:nvPr/>
        </p:nvSpPr>
        <p:spPr>
          <a:xfrm>
            <a:off x="4113301" y="6221781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xmlns="" id="{6AF01DDF-D787-1F2C-8E04-A4C4990B8C42}"/>
              </a:ext>
            </a:extLst>
          </p:cNvPr>
          <p:cNvSpPr/>
          <p:nvPr/>
        </p:nvSpPr>
        <p:spPr>
          <a:xfrm>
            <a:off x="4976120" y="5650384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xmlns="" id="{D177213B-688F-545F-F93E-D3B1A54B5744}"/>
              </a:ext>
            </a:extLst>
          </p:cNvPr>
          <p:cNvSpPr/>
          <p:nvPr/>
        </p:nvSpPr>
        <p:spPr>
          <a:xfrm>
            <a:off x="5802597" y="6215987"/>
            <a:ext cx="611944" cy="5847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074" name="Picture 2" descr="Novinky | Základná škola s materskou školou Čečejovce">
            <a:extLst>
              <a:ext uri="{FF2B5EF4-FFF2-40B4-BE49-F238E27FC236}">
                <a16:creationId xmlns:a16="http://schemas.microsoft.com/office/drawing/2014/main" xmlns="" id="{541F5B0B-AAA5-3473-9247-8C090AB9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8526" y="52136"/>
            <a:ext cx="2133600" cy="19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ektorová grafika Kreslené illstration podnikatel a žena setkání #155881934  | fotobanka Fotky&amp;Foto">
            <a:extLst>
              <a:ext uri="{FF2B5EF4-FFF2-40B4-BE49-F238E27FC236}">
                <a16:creationId xmlns:a16="http://schemas.microsoft.com/office/drawing/2014/main" xmlns="" id="{49ED36A1-756B-8E69-8877-F91A2821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88939" y="100744"/>
            <a:ext cx="1993070" cy="19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BlokTextu 28">
            <a:extLst>
              <a:ext uri="{FF2B5EF4-FFF2-40B4-BE49-F238E27FC236}">
                <a16:creationId xmlns:a16="http://schemas.microsoft.com/office/drawing/2014/main" xmlns="" id="{33325755-D186-DB50-060D-FA96C3A8C7AB}"/>
              </a:ext>
            </a:extLst>
          </p:cNvPr>
          <p:cNvSpPr txBox="1"/>
          <p:nvPr/>
        </p:nvSpPr>
        <p:spPr>
          <a:xfrm>
            <a:off x="-1" y="3987357"/>
            <a:ext cx="1036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Jeho kvalita závisí od vlastností bytov a domov</a:t>
            </a:r>
          </a:p>
        </p:txBody>
      </p:sp>
      <p:sp>
        <p:nvSpPr>
          <p:cNvPr id="15" name="AutoShape 8" descr="Kreslený dům Vector Art Stock Images | Depositphotos">
            <a:extLst>
              <a:ext uri="{FF2B5EF4-FFF2-40B4-BE49-F238E27FC236}">
                <a16:creationId xmlns:a16="http://schemas.microsoft.com/office/drawing/2014/main" xmlns="" id="{0DF55434-1B48-A3D1-6C8E-976B0E06F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3082" name="Picture 10" descr="Topás 82/74 - projekt nízkoenergetického rodinného domu">
            <a:extLst>
              <a:ext uri="{FF2B5EF4-FFF2-40B4-BE49-F238E27FC236}">
                <a16:creationId xmlns:a16="http://schemas.microsoft.com/office/drawing/2014/main" xmlns="" id="{1559A567-3B31-18B6-0D0A-3108FE3D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1692" y="2652808"/>
            <a:ext cx="2770560" cy="21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etské a tréningové ihrisko - Oficiálna stránka obce Suchá nad Parnou">
            <a:extLst>
              <a:ext uri="{FF2B5EF4-FFF2-40B4-BE49-F238E27FC236}">
                <a16:creationId xmlns:a16="http://schemas.microsoft.com/office/drawing/2014/main" xmlns="" id="{A0D02D62-FA1E-4C74-16C8-91FC7529D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213" y="4628270"/>
            <a:ext cx="2647950" cy="217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19 Unexpected Advantages Of Being A Procrastinator | Thought Catalog">
            <a:extLst>
              <a:ext uri="{FF2B5EF4-FFF2-40B4-BE49-F238E27FC236}">
                <a16:creationId xmlns:a16="http://schemas.microsoft.com/office/drawing/2014/main" xmlns="" id="{2290E65C-FA6D-8289-F7A0-AC5F6189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36190" y="4858599"/>
            <a:ext cx="2405665" cy="18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604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  <p:bldP spid="12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DBFCDE2-45E5-D0CE-C152-08A439E7DF38}"/>
              </a:ext>
            </a:extLst>
          </p:cNvPr>
          <p:cNvSpPr txBox="1"/>
          <p:nvPr/>
        </p:nvSpPr>
        <p:spPr>
          <a:xfrm>
            <a:off x="-1" y="0"/>
            <a:ext cx="3995225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ENVIROMENTALISTIKA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38CEC53-0110-1411-6770-1E13CE2668AB}"/>
              </a:ext>
            </a:extLst>
          </p:cNvPr>
          <p:cNvSpPr txBox="1"/>
          <p:nvPr/>
        </p:nvSpPr>
        <p:spPr>
          <a:xfrm>
            <a:off x="-1" y="689317"/>
            <a:ext cx="110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Je to vedný odbor, ktorý sa </a:t>
            </a:r>
            <a:r>
              <a:rPr lang="sk-SK" sz="3200" b="1" dirty="0"/>
              <a:t>zaoberá životným prostredím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AEEA5824-D6B7-CD0F-92C5-514F3DF53B8C}"/>
              </a:ext>
            </a:extLst>
          </p:cNvPr>
          <p:cNvSpPr txBox="1"/>
          <p:nvPr/>
        </p:nvSpPr>
        <p:spPr>
          <a:xfrm>
            <a:off x="-2" y="1643575"/>
            <a:ext cx="534572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ENVIROMENTÁLNA VÝCHOVA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19CF6F67-F76B-6293-C521-2A9A6C3BE538}"/>
              </a:ext>
            </a:extLst>
          </p:cNvPr>
          <p:cNvSpPr txBox="1"/>
          <p:nvPr/>
        </p:nvSpPr>
        <p:spPr>
          <a:xfrm>
            <a:off x="0" y="2332892"/>
            <a:ext cx="11099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Je výchova k životnému prostrediu a jeho rôznorodosti, k svojmu okoliu, iným tvorom a k sebe samému</a:t>
            </a:r>
            <a:endParaRPr lang="sk-SK" sz="3200" b="1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795AE181-0BA1-D996-8A10-12B3226E5AE8}"/>
              </a:ext>
            </a:extLst>
          </p:cNvPr>
          <p:cNvSpPr txBox="1"/>
          <p:nvPr/>
        </p:nvSpPr>
        <p:spPr>
          <a:xfrm>
            <a:off x="1" y="3723249"/>
            <a:ext cx="337624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sz="3200" b="1" dirty="0"/>
              <a:t>MONITOROVANIE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79CD3402-BA2F-506A-C9C8-D3997CF56F87}"/>
              </a:ext>
            </a:extLst>
          </p:cNvPr>
          <p:cNvSpPr txBox="1"/>
          <p:nvPr/>
        </p:nvSpPr>
        <p:spPr>
          <a:xfrm>
            <a:off x="-2" y="4311408"/>
            <a:ext cx="1109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- Je metóda, ktorou sa zisťuje kvalita životného prostredia</a:t>
            </a:r>
            <a:endParaRPr lang="sk-SK" sz="3200" b="1" dirty="0"/>
          </a:p>
        </p:txBody>
      </p:sp>
      <p:pic>
        <p:nvPicPr>
          <p:cNvPr id="4098" name="Picture 2" descr="Ekológia vs. environmentalistika | Konzervatívny denník">
            <a:extLst>
              <a:ext uri="{FF2B5EF4-FFF2-40B4-BE49-F238E27FC236}">
                <a16:creationId xmlns:a16="http://schemas.microsoft.com/office/drawing/2014/main" xmlns="" id="{FED9BD81-740E-39C5-BC69-854CDB1A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896183"/>
            <a:ext cx="3376247" cy="19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vironmentalistika - Home | Facebook">
            <a:extLst>
              <a:ext uri="{FF2B5EF4-FFF2-40B4-BE49-F238E27FC236}">
                <a16:creationId xmlns:a16="http://schemas.microsoft.com/office/drawing/2014/main" xmlns="" id="{1C5DBD7A-B8A3-8BAD-29CA-BDAEBC4C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224" y="4896182"/>
            <a:ext cx="2009775" cy="19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kulta ekológie a enviromentalistiky | Fakulta ekológie a  environmentalistiky">
            <a:extLst>
              <a:ext uri="{FF2B5EF4-FFF2-40B4-BE49-F238E27FC236}">
                <a16:creationId xmlns:a16="http://schemas.microsoft.com/office/drawing/2014/main" xmlns="" id="{3CEB1368-7BEF-EECD-5E46-E520EBC9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3976" y="4896182"/>
            <a:ext cx="2009775" cy="19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nviro.sk">
            <a:extLst>
              <a:ext uri="{FF2B5EF4-FFF2-40B4-BE49-F238E27FC236}">
                <a16:creationId xmlns:a16="http://schemas.microsoft.com/office/drawing/2014/main" xmlns="" id="{B47FCFB6-ED4A-0BF8-328E-7E8F3B8F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2728" y="5372266"/>
            <a:ext cx="28098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582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Vlastná</PresentationFormat>
  <Paragraphs>28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Motív Office</vt:lpstr>
      <vt:lpstr>Životné prostredie</vt:lpstr>
      <vt:lpstr>Snímka 2</vt:lpstr>
      <vt:lpstr>Snímka 3</vt:lpstr>
      <vt:lpstr>Snímka 4</vt:lpstr>
      <vt:lpstr>Snímka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Životné prostredie</dc:title>
  <dc:creator>Lenka Tegiová</dc:creator>
  <cp:lastModifiedBy>sokol</cp:lastModifiedBy>
  <cp:revision>2</cp:revision>
  <dcterms:created xsi:type="dcterms:W3CDTF">2022-06-01T19:44:08Z</dcterms:created>
  <dcterms:modified xsi:type="dcterms:W3CDTF">2023-05-28T08:26:41Z</dcterms:modified>
</cp:coreProperties>
</file>