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8" r:id="rId5"/>
    <p:sldId id="259" r:id="rId6"/>
    <p:sldId id="269" r:id="rId7"/>
    <p:sldId id="276" r:id="rId8"/>
    <p:sldId id="277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67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18. 3. 2019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23032Tabu&#318;ka" TargetMode="External"/><Relationship Id="rId2" Type="http://schemas.openxmlformats.org/officeDocument/2006/relationships/hyperlink" Target="http://www.home.stranka.info/index.php?vid=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wikipedia.org/wiki/Koordina%C4%8Dn%C3%AD_%C4%8D%C3%ADs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7815344" cy="2301240"/>
          </a:xfrm>
        </p:spPr>
        <p:txBody>
          <a:bodyPr/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tvorba vzorcov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tetrahydroxomeďnan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smtClean="0"/>
                        <a:t>Chemický</a:t>
                      </a:r>
                      <a:r>
                        <a:rPr lang="sk-SK" sz="2800" baseline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Zdroje: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dirty="0" smtClean="0"/>
              <a:t>Ceruzka: </a:t>
            </a:r>
            <a:r>
              <a:rPr lang="sk-SK" dirty="0" smtClean="0">
                <a:hlinkClick r:id="rId2"/>
              </a:rPr>
              <a:t>http://www.home.stranka.info/index.php?vid=CA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Tabuľka </a:t>
            </a:r>
            <a:r>
              <a:rPr lang="sk-SK" dirty="0" err="1" smtClean="0"/>
              <a:t>ligandov</a:t>
            </a:r>
            <a:r>
              <a:rPr lang="sk-SK" dirty="0" smtClean="0"/>
              <a:t>: </a:t>
            </a:r>
            <a:r>
              <a:rPr lang="sk-SK" dirty="0" smtClean="0">
                <a:hlinkClick r:id="rId3"/>
              </a:rPr>
              <a:t>http://www.oskole.sk/?id_cat=5&amp;clanok=23032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6: </a:t>
            </a:r>
            <a:r>
              <a:rPr lang="sk-SK" dirty="0" smtClean="0">
                <a:hlinkClick r:id="rId4"/>
              </a:rPr>
              <a:t>http://cs.wikipedia.org/wiki/Koordina%C4%8Dn%C3%AD_%C4%8D%C3%ADslo#mediaviewer/File:Hexafluorido%C5%BEelezit%C3%BD_anion.JPG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5: </a:t>
            </a:r>
            <a:r>
              <a:rPr lang="sk-SK" dirty="0" smtClean="0">
                <a:hlinkClick r:id="rId4"/>
              </a:rPr>
              <a:t>http://cs.wikipedia.org/wiki/Koordina%C4%8Dn%C3%AD_%C4%8D%C3%ADslo#mediaviewer/File:Chlorid_fosfore%C4%8Dn%C3%BD.JPG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4: </a:t>
            </a:r>
            <a:r>
              <a:rPr lang="sk-SK" dirty="0" smtClean="0">
                <a:hlinkClick r:id="rId4"/>
              </a:rPr>
              <a:t>http://cs.wikipedia.org/wiki/Koordina%C4%8Dn%C3%AD_%C4%8D%C3%ADslo#mediaviewer/File:Tetrafluoro-boritanov%C3%BD_anion.JPG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Na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563888" y="2780928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250332"/>
              </p:ext>
            </p:extLst>
          </p:nvPr>
        </p:nvGraphicFramePr>
        <p:xfrm>
          <a:off x="611560" y="1268760"/>
          <a:ext cx="8035827" cy="5015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920"/>
                <a:gridCol w="3033887"/>
                <a:gridCol w="2856020"/>
              </a:tblGrid>
              <a:tr h="479794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Anión/Neutrálna molekula</a:t>
                      </a:r>
                      <a:endParaRPr lang="sk-SK" sz="1400" dirty="0"/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H</a:t>
                      </a:r>
                      <a:r>
                        <a:rPr lang="sk-SK" sz="2400" b="1" baseline="-25000" dirty="0" smtClean="0"/>
                        <a:t>2</a:t>
                      </a:r>
                      <a:r>
                        <a:rPr lang="sk-SK" sz="2400" b="1" dirty="0" smtClean="0"/>
                        <a:t>0</a:t>
                      </a:r>
                      <a:r>
                        <a:rPr kumimoji="0" lang="sk-SK" sz="24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</a:t>
                      </a:r>
                      <a:r>
                        <a:rPr lang="sk-SK" sz="2000" b="1" baseline="0" dirty="0" smtClean="0"/>
                        <a:t> molekula</a:t>
                      </a:r>
                      <a:endParaRPr lang="sk-SK" sz="2000" b="1" dirty="0"/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NH</a:t>
                      </a:r>
                      <a:r>
                        <a:rPr lang="sk-SK" sz="2400" b="1" baseline="-25000" dirty="0" smtClean="0"/>
                        <a:t>3</a:t>
                      </a:r>
                      <a:r>
                        <a:rPr kumimoji="0" lang="sk-SK" sz="24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 molekula</a:t>
                      </a:r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CN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</a:t>
                      </a:r>
                      <a:r>
                        <a:rPr lang="sk-SK" sz="2400" b="1" dirty="0" err="1" smtClean="0"/>
                        <a:t>Cl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Br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</a:t>
                      </a:r>
                      <a:r>
                        <a:rPr lang="sk-SK" sz="2400" b="1" baseline="0" dirty="0" smtClean="0"/>
                        <a:t>OH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 H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56700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                I</a:t>
                      </a:r>
                      <a:r>
                        <a:rPr kumimoji="0" lang="sk-SK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H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____________   _________   ___________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[</a:t>
            </a:r>
            <a:r>
              <a:rPr lang="sk-SK" sz="2800" dirty="0" err="1" smtClean="0"/>
              <a:t>Ag</a:t>
            </a:r>
            <a:r>
              <a:rPr lang="sk-SK" sz="2800" dirty="0" smtClean="0"/>
              <a:t> (H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O)</a:t>
            </a:r>
            <a:r>
              <a:rPr lang="cs-CZ" sz="2800" baseline="-25000" dirty="0" smtClean="0"/>
              <a:t>6</a:t>
            </a:r>
            <a:r>
              <a:rPr lang="sk-SK" sz="2800" dirty="0" smtClean="0"/>
              <a:t>] OH </a:t>
            </a:r>
            <a:br>
              <a:rPr lang="sk-SK" sz="2800" dirty="0" smtClean="0"/>
            </a:br>
            <a:endParaRPr lang="sk-SK" sz="2800" dirty="0" smtClean="0"/>
          </a:p>
          <a:p>
            <a:pPr algn="ctr">
              <a:buFontTx/>
              <a:buChar char="-"/>
            </a:pPr>
            <a:endParaRPr lang="sk-SK" sz="28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995936" y="3284984"/>
            <a:ext cx="17281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781</TotalTime>
  <Words>494</Words>
  <Application>Microsoft Office PowerPoint</Application>
  <PresentationFormat>Prezentácia na obrazovke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Technický</vt:lpstr>
      <vt:lpstr>Komplexné zlúČeniny, tvorba vzorcov</vt:lpstr>
      <vt:lpstr>Princíp koordinačnej väzby</vt:lpstr>
      <vt:lpstr>Koordinačné zlúčeniny =komplexy</vt:lpstr>
      <vt:lpstr>Prezentácia programu PowerPoint</vt:lpstr>
      <vt:lpstr>Ligandy</vt:lpstr>
      <vt:lpstr>Používané predpony</vt:lpstr>
      <vt:lpstr>Typy komplexov</vt:lpstr>
      <vt:lpstr>Koordinačné číslo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Guest</cp:lastModifiedBy>
  <cp:revision>77</cp:revision>
  <dcterms:created xsi:type="dcterms:W3CDTF">2014-12-23T08:32:45Z</dcterms:created>
  <dcterms:modified xsi:type="dcterms:W3CDTF">2019-03-18T11:05:13Z</dcterms:modified>
</cp:coreProperties>
</file>