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custDataLst>
    <p:tags r:id="rId31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©PF2016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6.xml"/><Relationship Id="rId12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29.xml"/><Relationship Id="rId5" Type="http://schemas.openxmlformats.org/officeDocument/2006/relationships/slide" Target="slide24.xml"/><Relationship Id="rId10" Type="http://schemas.openxmlformats.org/officeDocument/2006/relationships/slide" Target="slide28.xml"/><Relationship Id="rId4" Type="http://schemas.openxmlformats.org/officeDocument/2006/relationships/slide" Target="slide23.xml"/><Relationship Id="rId9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1.xml"/><Relationship Id="rId18" Type="http://schemas.openxmlformats.org/officeDocument/2006/relationships/slide" Target="slide10.xml"/><Relationship Id="rId3" Type="http://schemas.openxmlformats.org/officeDocument/2006/relationships/image" Target="../media/image4.jpeg"/><Relationship Id="rId21" Type="http://schemas.openxmlformats.org/officeDocument/2006/relationships/slide" Target="slide16.xml"/><Relationship Id="rId7" Type="http://schemas.openxmlformats.org/officeDocument/2006/relationships/slide" Target="slide13.xml"/><Relationship Id="rId12" Type="http://schemas.openxmlformats.org/officeDocument/2006/relationships/image" Target="../media/image3.png"/><Relationship Id="rId17" Type="http://schemas.openxmlformats.org/officeDocument/2006/relationships/slide" Target="slide8.xml"/><Relationship Id="rId2" Type="http://schemas.openxmlformats.org/officeDocument/2006/relationships/slide" Target="slide5.xml"/><Relationship Id="rId16" Type="http://schemas.openxmlformats.org/officeDocument/2006/relationships/slide" Target="slide6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slide" Target="slide17.xml"/><Relationship Id="rId19" Type="http://schemas.openxmlformats.org/officeDocument/2006/relationships/slide" Target="slide12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image" Target="../media/image6.gif"/><Relationship Id="rId22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318610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M_LA_ _ 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357686" y="42860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_AM_A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221455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D-RI- 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00562" y="214311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C- -ND-OC-T-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857628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-KO- -IC 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714876" y="392906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-KA- -V O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bunka obsahuje PLAZMIDY + akú funkciu majú?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Akú funkciu v bunke </a:t>
            </a:r>
            <a:r>
              <a:rPr lang="sk-SK" sz="3200" b="1" dirty="0" smtClean="0">
                <a:solidFill>
                  <a:schemeClr val="tx1"/>
                </a:solidFill>
              </a:rPr>
              <a:t>má </a:t>
            </a:r>
            <a:r>
              <a:rPr lang="sk-SK" sz="3200" b="1" dirty="0" err="1" smtClean="0">
                <a:solidFill>
                  <a:schemeClr val="tx1"/>
                </a:solidFill>
              </a:rPr>
              <a:t>Golgiho</a:t>
            </a:r>
            <a:r>
              <a:rPr lang="sk-SK" sz="3200" b="1" dirty="0" smtClean="0">
                <a:solidFill>
                  <a:schemeClr val="tx1"/>
                </a:solidFill>
              </a:rPr>
              <a:t> aparát</a:t>
            </a:r>
            <a:r>
              <a:rPr lang="sk-SK" sz="3200" b="1" dirty="0" smtClean="0">
                <a:solidFill>
                  <a:schemeClr val="tx1"/>
                </a:solidFill>
              </a:rPr>
              <a:t>? </a:t>
            </a:r>
            <a:r>
              <a:rPr lang="sk-SK" sz="3200" b="1" dirty="0">
                <a:solidFill>
                  <a:schemeClr val="tx1"/>
                </a:solidFill>
              </a:rPr>
              <a:t>+ ktorá bunka </a:t>
            </a:r>
            <a:r>
              <a:rPr lang="sk-SK" sz="3200" b="1" dirty="0" smtClean="0">
                <a:solidFill>
                  <a:schemeClr val="tx1"/>
                </a:solidFill>
              </a:rPr>
              <a:t>ho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>
                <a:solidFill>
                  <a:schemeClr val="tx1"/>
                </a:solidFill>
              </a:rPr>
              <a:t>má?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Vysvetli funkciu prechodného epitelu + uveď príklad v tele organizmov, teda časť, ktorú </a:t>
            </a:r>
            <a:r>
              <a:rPr lang="sk-SK" sz="3200" b="1" dirty="0" smtClean="0">
                <a:solidFill>
                  <a:schemeClr val="tx1"/>
                </a:solidFill>
              </a:rPr>
              <a:t>tvorí </a:t>
            </a:r>
            <a:r>
              <a:rPr lang="sk-SK" sz="3200" b="1" dirty="0">
                <a:solidFill>
                  <a:schemeClr val="tx1"/>
                </a:solidFill>
              </a:rPr>
              <a:t>prechodný epitel.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EPITELY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Pokožka cicavcov je z hľadiska počtu vrstiev buniek epitelom?...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EPITELY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pokrýva povrch tela </a:t>
            </a:r>
            <a:r>
              <a:rPr lang="sk-SK" sz="3200" b="1" dirty="0" err="1">
                <a:solidFill>
                  <a:schemeClr val="tx1"/>
                </a:solidFill>
              </a:rPr>
              <a:t>jednobunkovcov</a:t>
            </a:r>
            <a:r>
              <a:rPr lang="sk-SK" sz="3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KRYCÍ EPITEL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Kde konkrétne sa nachádza keratín + akú ma funkciu?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KRYCÍ EPITEL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samičí rozmnožovací orgán kvetu rastliny?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odborne TELA SUBCUTANEA?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Aký typ plodu má </a:t>
            </a:r>
            <a:r>
              <a:rPr lang="sk-SK" sz="3200" b="1" dirty="0" smtClean="0">
                <a:solidFill>
                  <a:schemeClr val="tx1"/>
                </a:solidFill>
              </a:rPr>
              <a:t>púpava / slnečnica? </a:t>
            </a:r>
            <a:r>
              <a:rPr lang="sk-SK" sz="3200" b="1" dirty="0">
                <a:solidFill>
                  <a:schemeClr val="tx1"/>
                </a:solidFill>
              </a:rPr>
              <a:t>+ zaraď tento typ plodu.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odborne nazývame koreň + vymenuj typy koreňovej sústavy.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>
                <a:solidFill>
                  <a:schemeClr val="tx1"/>
                </a:solidFill>
              </a:rPr>
              <a:t>ŠTART</a:t>
            </a: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DRUHÉHO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metabolizmus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Stonka 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Rastlinná bunka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VEDNÉ DISCIPLÍNY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BIOLÓGOVIA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Transport látok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Fotosyntéza je príkladom </a:t>
            </a:r>
            <a:r>
              <a:rPr lang="sk-SK" sz="3200" b="1" dirty="0" err="1">
                <a:solidFill>
                  <a:schemeClr val="tx1"/>
                </a:solidFill>
              </a:rPr>
              <a:t>anabolizmu</a:t>
            </a:r>
            <a:r>
              <a:rPr lang="sk-SK" sz="3200" b="1" dirty="0">
                <a:solidFill>
                  <a:schemeClr val="tx1"/>
                </a:solidFill>
              </a:rPr>
              <a:t> / </a:t>
            </a:r>
            <a:r>
              <a:rPr lang="sk-SK" sz="3200" b="1" dirty="0" err="1">
                <a:solidFill>
                  <a:schemeClr val="tx1"/>
                </a:solidFill>
              </a:rPr>
              <a:t>katabolizmu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Metabolizmus 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Uveďte 2 funkcie stonky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STONKA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Na čo slúžia rastlinnej bunke VAKUOLY 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Rastlinná bunka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veda zaoberajúca sa správaním živočíchov? 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VEDNÉ DISCIPLÍNY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Kto vynašiel a ako 1. opísal štruktúru DNA?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Biológovia 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Vymenujte čo patrí k aktívnemu transportu látok medzi bunkou a prostredím.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Transport látok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</a:t>
            </a:r>
            <a:r>
              <a:rPr lang="sk-SK" sz="3200" b="1" dirty="0" smtClean="0">
                <a:solidFill>
                  <a:schemeClr val="tx1"/>
                </a:solidFill>
              </a:rPr>
              <a:t>s</a:t>
            </a:r>
            <a:r>
              <a:rPr lang="sk-SK" sz="3200" b="1" dirty="0" smtClean="0">
                <a:solidFill>
                  <a:schemeClr val="tx1"/>
                </a:solidFill>
              </a:rPr>
              <a:t>ú LENTICELY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PRVÉHO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Spojivá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>
                <a:solidFill>
                  <a:schemeClr val="tx1"/>
                </a:solidFill>
              </a:rPr>
              <a:t>Zaujimavostí</a:t>
            </a:r>
            <a:r>
              <a:rPr lang="sk-SK" sz="2400" b="1" dirty="0">
                <a:solidFill>
                  <a:schemeClr val="tx1"/>
                </a:solidFill>
              </a:rPr>
              <a:t> z ríše zvierat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EPITELY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67063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90930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Spojivová</a:t>
            </a: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Zaujímavosti z ríše zvierat</a:t>
            </a: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7061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6870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EPITELY</a:t>
            </a: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39848" y="271511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95083" y="542768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 </a:t>
            </a: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KORMUS?</a:t>
            </a: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Do ktorej triedy patrí korytnačka?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diafýza + súčasťou, ktorého spojiva je?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SPOJIVÁ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odborne nazývame bunky väziva?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SPOJIVÁ</a:t>
            </a: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 Číne môže človek dostať trest smrti za zabitie ....?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Zaujímavosti z ríše zvierat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Plameniak môže jesť iba vtedy, keď je hlavou hore.</a:t>
            </a:r>
          </a:p>
          <a:p>
            <a:pPr algn="ctr"/>
            <a:r>
              <a:rPr lang="sk-SK" sz="3200" b="1" dirty="0">
                <a:solidFill>
                  <a:schemeClr val="tx1"/>
                </a:solidFill>
              </a:rPr>
              <a:t>Pravda </a:t>
            </a:r>
            <a:r>
              <a:rPr lang="sk-SK" sz="3200" b="1">
                <a:solidFill>
                  <a:schemeClr val="tx1"/>
                </a:solidFill>
              </a:rPr>
              <a:t>/ lož?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Zaujimavostí</a:t>
            </a:r>
            <a:r>
              <a:rPr lang="sk-SK" b="1" dirty="0">
                <a:solidFill>
                  <a:schemeClr val="bg1"/>
                </a:solidFill>
              </a:rPr>
              <a:t> z ríše zvierat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536</Words>
  <Application>Microsoft Office PowerPoint</Application>
  <PresentationFormat>Prezentácia na obrazovke (4:3)</PresentationFormat>
  <Paragraphs>280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Motiv systému Office</vt:lpstr>
      <vt:lpstr>M_LA_ _ N</vt:lpstr>
      <vt:lpstr>Snímka 2</vt:lpstr>
      <vt:lpstr>VÝBER TÉM PRVÉHO KOLA</vt:lpstr>
      <vt:lpstr>BIOLOGICKÉ  MIŠ - MAŠ</vt:lpstr>
      <vt:lpstr>BIOLOGICKÉ  MIŠ - MAŠ</vt:lpstr>
      <vt:lpstr>SPOJIVÁ</vt:lpstr>
      <vt:lpstr>SPOJIVÁ</vt:lpstr>
      <vt:lpstr>Zaujímavosti z ríše zvierat</vt:lpstr>
      <vt:lpstr>Zaujimavostí z ríše zvierat</vt:lpstr>
      <vt:lpstr>BUNKA</vt:lpstr>
      <vt:lpstr>BUNKA</vt:lpstr>
      <vt:lpstr>EPITELY</vt:lpstr>
      <vt:lpstr>EPITELY</vt:lpstr>
      <vt:lpstr>KRYCÍ EPITEL</vt:lpstr>
      <vt:lpstr>KRYCÍ EPITEL</vt:lpstr>
      <vt:lpstr>Biológia na písmeno P-</vt:lpstr>
      <vt:lpstr>Biológia na písmeno P-</vt:lpstr>
      <vt:lpstr>RASTLINY</vt:lpstr>
      <vt:lpstr>RASTLINY</vt:lpstr>
      <vt:lpstr>Snímka 20</vt:lpstr>
      <vt:lpstr>VÝBER TÉM DRUHÉHO KOLA</vt:lpstr>
      <vt:lpstr>Metabolizmus </vt:lpstr>
      <vt:lpstr>STONKA</vt:lpstr>
      <vt:lpstr>Rastlinná bunka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sokol</cp:lastModifiedBy>
  <cp:revision>173</cp:revision>
  <dcterms:created xsi:type="dcterms:W3CDTF">2013-10-02T05:42:02Z</dcterms:created>
  <dcterms:modified xsi:type="dcterms:W3CDTF">2022-12-04T10:21:12Z</dcterms:modified>
</cp:coreProperties>
</file>