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11.6.2018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11.6.2018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11.6.2018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11.6.2018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11.6.2018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11.6.2018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11.6.2018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11.6.2018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11.6.2018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11.6.2018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11.6.2018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11.6.2018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sz="6000" b="1" dirty="0" smtClean="0">
                <a:solidFill>
                  <a:srgbClr val="0070C0"/>
                </a:solidFill>
              </a:rPr>
              <a:t>Život v extrémnych podmienkach</a:t>
            </a:r>
            <a:endParaRPr lang="sk-SK" sz="6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motivácia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5769" t="50000" r="27965" b="25000"/>
          <a:stretch>
            <a:fillRect/>
          </a:stretch>
        </p:blipFill>
        <p:spPr bwMode="auto">
          <a:xfrm>
            <a:off x="0" y="1524000"/>
            <a:ext cx="90297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VÃ½sledok vyhÄ¾adÃ¡vania obrÃ¡zkov pre dopyt ladovy medv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81992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</TotalTime>
  <Words>5</Words>
  <PresentationFormat>Prezentácia na obrazovke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Papier</vt:lpstr>
      <vt:lpstr>Život v extrémnych podmienkach</vt:lpstr>
      <vt:lpstr>motivácia</vt:lpstr>
      <vt:lpstr>Snímka 3</vt:lpstr>
      <vt:lpstr>Snímka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Život v extrémnych podmienkach</dc:title>
  <dc:creator>hp</dc:creator>
  <cp:lastModifiedBy>hp</cp:lastModifiedBy>
  <cp:revision>4</cp:revision>
  <dcterms:created xsi:type="dcterms:W3CDTF">2018-06-11T17:30:16Z</dcterms:created>
  <dcterms:modified xsi:type="dcterms:W3CDTF">2018-06-11T17:38:52Z</dcterms:modified>
</cp:coreProperties>
</file>