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17795E7-5E43-460B-B83C-FD9A470D9A7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57923AC-5202-4891-962C-5327277F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9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95E7-5E43-460B-B83C-FD9A470D9A7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23AC-5202-4891-962C-5327277F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95E7-5E43-460B-B83C-FD9A470D9A7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23AC-5202-4891-962C-5327277F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1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95E7-5E43-460B-B83C-FD9A470D9A7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23AC-5202-4891-962C-5327277F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2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95E7-5E43-460B-B83C-FD9A470D9A7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23AC-5202-4891-962C-5327277F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20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95E7-5E43-460B-B83C-FD9A470D9A7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23AC-5202-4891-962C-5327277F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73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95E7-5E43-460B-B83C-FD9A470D9A7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23AC-5202-4891-962C-5327277F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64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17795E7-5E43-460B-B83C-FD9A470D9A7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23AC-5202-4891-962C-5327277F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17795E7-5E43-460B-B83C-FD9A470D9A7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23AC-5202-4891-962C-5327277F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2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95E7-5E43-460B-B83C-FD9A470D9A7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23AC-5202-4891-962C-5327277F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5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95E7-5E43-460B-B83C-FD9A470D9A7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23AC-5202-4891-962C-5327277F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4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95E7-5E43-460B-B83C-FD9A470D9A7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23AC-5202-4891-962C-5327277F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95E7-5E43-460B-B83C-FD9A470D9A7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23AC-5202-4891-962C-5327277F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1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95E7-5E43-460B-B83C-FD9A470D9A7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23AC-5202-4891-962C-5327277F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0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95E7-5E43-460B-B83C-FD9A470D9A7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23AC-5202-4891-962C-5327277F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95E7-5E43-460B-B83C-FD9A470D9A7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23AC-5202-4891-962C-5327277F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95E7-5E43-460B-B83C-FD9A470D9A7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23AC-5202-4891-962C-5327277F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5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17795E7-5E43-460B-B83C-FD9A470D9A7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57923AC-5202-4891-962C-5327277F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2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Automaticky šatník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Patrik </a:t>
            </a:r>
            <a:r>
              <a:rPr lang="sk-SK" dirty="0" err="1" smtClean="0"/>
              <a:t>Tomčík</a:t>
            </a:r>
            <a:endParaRPr lang="sk-SK" dirty="0" smtClean="0"/>
          </a:p>
          <a:p>
            <a:r>
              <a:rPr lang="sk-SK" dirty="0" smtClean="0"/>
              <a:t>II.D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5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 čom je tato prezentácia 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</a:t>
            </a:r>
            <a:r>
              <a:rPr lang="sk-SK" dirty="0" smtClean="0"/>
              <a:t>ato prezentácia bude o mojom nápade ktorý som dostal pri obliekaní sa keď som šiel von</a:t>
            </a:r>
          </a:p>
          <a:p>
            <a:r>
              <a:rPr lang="sk-SK" dirty="0" smtClean="0"/>
              <a:t>O automatickom šatníku </a:t>
            </a:r>
          </a:p>
        </p:txBody>
      </p:sp>
    </p:spTree>
    <p:extLst>
      <p:ext uri="{BB962C8B-B14F-4D97-AF65-F5344CB8AC3E}">
        <p14:creationId xmlns:p14="http://schemas.microsoft.com/office/powerpoint/2010/main" val="137934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Prečo ma to napadlo 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Zistil som že je to príliš zdĺhavé keď idem napríklad von a hľadám nejaké tričká a nohavice </a:t>
            </a:r>
          </a:p>
          <a:p>
            <a:r>
              <a:rPr lang="sk-SK" dirty="0" smtClean="0"/>
              <a:t>A tak ma napadol automaticky šatník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to spravím 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Šatník bude poháňaný senzormi, ktoré budú snímať rôzne elementy</a:t>
            </a:r>
          </a:p>
          <a:p>
            <a:r>
              <a:rPr lang="sk-SK" dirty="0" smtClean="0"/>
              <a:t>Po ukončení snímania senzorov sa šatník otvorí a vydá oblečenie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 čo moje zariadenie bude musieť zisťovať?  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Moje zariadenie bude zisťovať pohyb ci niekto stoji pred ním, počasie a teplotu podľa ktorej bude vydávať oblečenie</a:t>
            </a:r>
          </a:p>
          <a:p>
            <a:r>
              <a:rPr lang="sk-SK" dirty="0" smtClean="0"/>
              <a:t>Pomocou pohybového senzoru zisti ci sa niekto pred nim nachádza a otvorí sa  </a:t>
            </a:r>
            <a:endParaRPr lang="sk-SK" dirty="0"/>
          </a:p>
          <a:p>
            <a:r>
              <a:rPr lang="sk-SK" dirty="0" smtClean="0"/>
              <a:t>Podľa senzoru na teplotu a vlhkosť zisti aké je počasie, a podľa toho vydá oblečenie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bude fungovať </a:t>
            </a:r>
            <a:endParaRPr lang="en-US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2512" y="3237715"/>
            <a:ext cx="3084513" cy="2314575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75033" y="2844979"/>
            <a:ext cx="2296085" cy="3061447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54491" y="2862594"/>
            <a:ext cx="2190399" cy="2920532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522513" y="2136008"/>
            <a:ext cx="308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1.Vzhlad ma ako klasická skriňa s malou </a:t>
            </a:r>
            <a:r>
              <a:rPr lang="sk-SK" dirty="0" err="1" smtClean="0"/>
              <a:t>čočkou</a:t>
            </a:r>
            <a:r>
              <a:rPr lang="sk-SK" dirty="0" smtClean="0"/>
              <a:t> na dverách </a:t>
            </a:r>
            <a:endParaRPr lang="en-US" dirty="0"/>
          </a:p>
        </p:txBody>
      </p:sp>
      <p:sp>
        <p:nvSpPr>
          <p:cNvPr id="11" name="BlokTextu 10"/>
          <p:cNvSpPr txBox="1"/>
          <p:nvPr/>
        </p:nvSpPr>
        <p:spPr>
          <a:xfrm>
            <a:off x="4489424" y="2214386"/>
            <a:ext cx="292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2.Zasnima človeka ktorý sa pred ňou nachádza</a:t>
            </a:r>
            <a:endParaRPr lang="en-US" dirty="0"/>
          </a:p>
        </p:txBody>
      </p:sp>
      <p:sp>
        <p:nvSpPr>
          <p:cNvPr id="12" name="BlokTextu 11"/>
          <p:cNvSpPr txBox="1"/>
          <p:nvPr/>
        </p:nvSpPr>
        <p:spPr>
          <a:xfrm>
            <a:off x="8292352" y="2136008"/>
            <a:ext cx="306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3.Po overení počasia sa otvorí a vydá oblečenie mu vhodne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ón − zasadacia miestnosť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ón − zasadacia miestnosť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 − zasadacia miestnosť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168</Words>
  <Application>Microsoft Office PowerPoint</Application>
  <PresentationFormat>Širokouhlá</PresentationFormat>
  <Paragraphs>21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Ión − zasadacia miestnosť</vt:lpstr>
      <vt:lpstr>Automaticky šatník</vt:lpstr>
      <vt:lpstr>O čom je tato prezentácia </vt:lpstr>
      <vt:lpstr>Prečo ma to napadlo </vt:lpstr>
      <vt:lpstr>Ako to spravím </vt:lpstr>
      <vt:lpstr>A čo moje zariadenie bude musieť zisťovať?  </vt:lpstr>
      <vt:lpstr>Ako bude fungovať </vt:lpstr>
      <vt:lpstr>Ďakujem za pozornosť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Automaticky šatník</dc:title>
  <dc:creator>Acer</dc:creator>
  <cp:lastModifiedBy>Acer</cp:lastModifiedBy>
  <cp:revision>5</cp:revision>
  <dcterms:created xsi:type="dcterms:W3CDTF">2019-09-08T19:06:18Z</dcterms:created>
  <dcterms:modified xsi:type="dcterms:W3CDTF">2019-09-09T14:14:17Z</dcterms:modified>
</cp:coreProperties>
</file>