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14-Russian_alphabet-%D0%9C_%D0%BC.svg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://commons.wikimedia.org/wiki/File:20-Russian_alphabet-%D0%A2_%D1%82.svg" TargetMode="External"/><Relationship Id="rId17" Type="http://schemas.openxmlformats.org/officeDocument/2006/relationships/image" Target="../media/image9.png"/><Relationship Id="rId2" Type="http://schemas.openxmlformats.org/officeDocument/2006/relationships/hyperlink" Target="http://commons.wikimedia.org/wiki/File:01-Russian_alphabet-%D0%90_%D0%B0.svg" TargetMode="External"/><Relationship Id="rId16" Type="http://schemas.openxmlformats.org/officeDocument/2006/relationships/hyperlink" Target="http://commons.wikimedia.org/wiki/File:02-Russian_alphabet-%D0%91_%D0%B1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09-Russian_alphabet-%D0%97_%D0%B7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://commons.wikimedia.org/wiki/File:15-Russian_alphabet-%D0%9D_%D0%BD.svg" TargetMode="External"/><Relationship Id="rId4" Type="http://schemas.openxmlformats.org/officeDocument/2006/relationships/hyperlink" Target="http://commons.wikimedia.org/wiki/File:03-Russian_alphabet-%D0%92_%D0%B2.svg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://commons.wikimedia.org/wiki/File:21-Russian_alphabet-%D0%A3_%D1%83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0"/>
            <a:ext cx="7924800" cy="11430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Tlačený text prepíš písaným písmom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Кто это?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Там мама.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Мама там.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Там Отто.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Кто там?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usporiadaj poprehadzované písmená  vytvorené slová napíš do krížovky.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тту</a:t>
            </a:r>
          </a:p>
          <a:p>
            <a:r>
              <a:rPr lang="en-US" dirty="0"/>
              <a:t>a</a:t>
            </a:r>
            <a:r>
              <a:rPr lang="ru-RU" smtClean="0"/>
              <a:t>тмнока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око</a:t>
            </a:r>
            <a:endParaRPr lang="ru-RU" dirty="0" smtClean="0"/>
          </a:p>
          <a:p>
            <a:r>
              <a:rPr lang="ru-RU" dirty="0" smtClean="0"/>
              <a:t>амма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0000"/>
                </a:solidFill>
                <a:latin typeface="Calibri"/>
              </a:rPr>
              <a:t> </a:t>
            </a: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381000" y="2667000"/>
          <a:ext cx="7543800" cy="39243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-____________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_____________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_____________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r>
              <a:rPr lang="sk-SK" dirty="0" smtClean="0"/>
              <a:t>Nájdi v </a:t>
            </a:r>
            <a:r>
              <a:rPr lang="sk-SK" dirty="0" err="1" smtClean="0"/>
              <a:t>osemsmerovke</a:t>
            </a:r>
            <a:r>
              <a:rPr lang="sk-SK" dirty="0" smtClean="0"/>
              <a:t> slová. Zapíš ich</a:t>
            </a:r>
            <a:endParaRPr lang="sk-SK" dirty="0"/>
          </a:p>
        </p:txBody>
      </p:sp>
      <p:graphicFrame>
        <p:nvGraphicFramePr>
          <p:cNvPr id="10" name="Tabuľka 9"/>
          <p:cNvGraphicFramePr>
            <a:graphicFrameLocks noGrp="1"/>
          </p:cNvGraphicFramePr>
          <p:nvPr/>
        </p:nvGraphicFramePr>
        <p:xfrm>
          <a:off x="609600" y="1524000"/>
          <a:ext cx="8001000" cy="3505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7467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Кто там?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Катка.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там кот.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У окна Нона, Антон и Ида.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Это моя мама, а это Яна.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Я Отто.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это Антон.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Он там.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Там Ева.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Кто в комнате?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комнате Яков.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Он у окна.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У окна и Нина, Антон и Катка.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У Антона комната.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Prepíš azbukou písmená latinky:	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/>
              <a:t>K			O			a</a:t>
            </a:r>
          </a:p>
          <a:p>
            <a:pPr>
              <a:buNone/>
            </a:pPr>
            <a:r>
              <a:rPr lang="sk-SK" sz="2800" dirty="0" smtClean="0"/>
              <a:t>					</a:t>
            </a:r>
          </a:p>
          <a:p>
            <a:pPr>
              <a:buNone/>
            </a:pPr>
            <a:r>
              <a:rPr lang="sk-SK" sz="2800" dirty="0" smtClean="0"/>
              <a:t>b				Ja			m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				z			B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t				n			V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M			e			U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Prepíš azbuku latinkou</a:t>
            </a:r>
            <a:endParaRPr lang="sk-SK" dirty="0"/>
          </a:p>
        </p:txBody>
      </p:sp>
      <p:pic>
        <p:nvPicPr>
          <p:cNvPr id="4" name="Zástupný symbol obsahu 3" descr="01-Russian alphabet-А а.svg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108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03-Russian alphabet-В в.svg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819400"/>
            <a:ext cx="1038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09-Russian alphabet-З з.svg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114800"/>
            <a:ext cx="76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14-Russian alphabet-М м.svg">
            <a:hlinkClick r:id="rId8"/>
          </p:cNvPr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571500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15-Russian alphabet-Н н.svg">
            <a:hlinkClick r:id="rId10"/>
          </p:cNvPr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76800" y="1676400"/>
            <a:ext cx="108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20-Russian alphabet-Т т.svg">
            <a:hlinkClick r:id="rId12"/>
          </p:cNvPr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24400" y="289560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9" descr="21-Russian alphabet-У у.svg">
            <a:hlinkClick r:id="rId14"/>
          </p:cNvPr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53000" y="3962400"/>
            <a:ext cx="76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10" descr="02-Russian alphabet-Б б.svg">
            <a:hlinkClick r:id="rId16"/>
          </p:cNvPr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953000" y="5486400"/>
            <a:ext cx="1143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sk-SK" dirty="0" smtClean="0"/>
              <a:t>Pospájaj ruské písmená so slovenskými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sz="3200" dirty="0" smtClean="0"/>
              <a:t>A</a:t>
            </a:r>
          </a:p>
          <a:p>
            <a:endParaRPr lang="sk-SK" dirty="0" smtClean="0"/>
          </a:p>
          <a:p>
            <a:r>
              <a:rPr lang="sk-SK" sz="3200" dirty="0" smtClean="0"/>
              <a:t>t</a:t>
            </a:r>
          </a:p>
          <a:p>
            <a:endParaRPr lang="sk-SK" dirty="0" smtClean="0"/>
          </a:p>
          <a:p>
            <a:r>
              <a:rPr lang="sk-SK" sz="3200" dirty="0" smtClean="0"/>
              <a:t>B</a:t>
            </a:r>
          </a:p>
          <a:p>
            <a:endParaRPr lang="sk-SK" dirty="0" smtClean="0"/>
          </a:p>
          <a:p>
            <a:r>
              <a:rPr lang="sk-SK" sz="3200" dirty="0" smtClean="0"/>
              <a:t>V</a:t>
            </a:r>
          </a:p>
          <a:p>
            <a:endParaRPr lang="sk-SK" dirty="0" smtClean="0"/>
          </a:p>
          <a:p>
            <a:r>
              <a:rPr lang="sk-SK" sz="3200" dirty="0" smtClean="0"/>
              <a:t>m</a:t>
            </a:r>
            <a:endParaRPr lang="sk-SK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86200"/>
            <a:ext cx="942975" cy="8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6499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895600"/>
            <a:ext cx="1029385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876800"/>
            <a:ext cx="84922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791200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7467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200" dirty="0" smtClean="0"/>
              <a:t>ja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/>
              <a:t>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/>
              <a:t>O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/>
              <a:t>Je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/>
              <a:t>N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/>
              <a:t>u</a:t>
            </a:r>
            <a:endParaRPr lang="sk-SK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648200"/>
            <a:ext cx="590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879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0"/>
            <a:ext cx="638175" cy="76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5410200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733800"/>
            <a:ext cx="862542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2590800"/>
            <a:ext cx="990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467600" cy="1143000"/>
          </a:xfrm>
        </p:spPr>
        <p:txBody>
          <a:bodyPr/>
          <a:lstStyle/>
          <a:p>
            <a:r>
              <a:rPr lang="sk-SK" dirty="0" smtClean="0"/>
              <a:t>Dopíš veľké a malé písmená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64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9735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95600"/>
            <a:ext cx="10477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495800"/>
            <a:ext cx="646559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410200"/>
            <a:ext cx="1123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219200"/>
            <a:ext cx="742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2438400"/>
            <a:ext cx="638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3352800"/>
            <a:ext cx="600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35814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4648200"/>
            <a:ext cx="695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1143000"/>
            <a:ext cx="60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8600" y="5562600"/>
            <a:ext cx="590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05600" y="2438400"/>
            <a:ext cx="419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Pomocou tabuľky skúste prečítať tieto slová. Zapíšte ich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Там, мама, кто, какао, мак, так, кот</a:t>
            </a:r>
          </a:p>
          <a:p>
            <a:r>
              <a:rPr lang="ru-RU" dirty="0" smtClean="0"/>
              <a:t>Это, эта,вот, утка, окно, кино, комната</a:t>
            </a:r>
          </a:p>
          <a:p>
            <a:r>
              <a:rPr lang="ru-RU" dirty="0" smtClean="0"/>
              <a:t>Минута, вот, моя, нет, твоя</a:t>
            </a:r>
            <a:r>
              <a:rPr lang="sk-SK" dirty="0" smtClean="0"/>
              <a:t>, </a:t>
            </a:r>
            <a:r>
              <a:rPr lang="ru-RU" dirty="0" smtClean="0"/>
              <a:t>Никита</a:t>
            </a:r>
          </a:p>
          <a:p>
            <a:endParaRPr lang="ru-RU" dirty="0" smtClean="0"/>
          </a:p>
          <a:p>
            <a:r>
              <a:rPr lang="ru-RU" dirty="0" smtClean="0"/>
              <a:t>Отто, кто там?</a:t>
            </a:r>
          </a:p>
          <a:p>
            <a:r>
              <a:rPr lang="ru-RU" dirty="0" smtClean="0"/>
              <a:t>Там мама. Там Катка.</a:t>
            </a:r>
          </a:p>
          <a:p>
            <a:r>
              <a:rPr lang="ru-RU" dirty="0" smtClean="0"/>
              <a:t>А там кто?</a:t>
            </a:r>
          </a:p>
          <a:p>
            <a:r>
              <a:rPr lang="ru-RU" dirty="0" smtClean="0"/>
              <a:t>Там кот.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216</TotalTime>
  <Words>224</Words>
  <Application>Microsoft Office PowerPoint</Application>
  <PresentationFormat>Prezentácia na obrazovke 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Arkáda</vt:lpstr>
      <vt:lpstr>Tlačený text prepíš písaným písmom</vt:lpstr>
      <vt:lpstr>Prezentácia programu PowerPoint</vt:lpstr>
      <vt:lpstr>Prezentácia programu PowerPoint</vt:lpstr>
      <vt:lpstr>Prepíš azbukou písmená latinky: </vt:lpstr>
      <vt:lpstr>Prepíš azbuku latinkou</vt:lpstr>
      <vt:lpstr>Pospájaj ruské písmená so slovenskými</vt:lpstr>
      <vt:lpstr>Prezentácia programu PowerPoint</vt:lpstr>
      <vt:lpstr>Dopíš veľké a malé písmená</vt:lpstr>
      <vt:lpstr>Pomocou tabuľky skúste prečítať tieto slová. Zapíšte ich</vt:lpstr>
      <vt:lpstr>usporiadaj poprehadzované písmená  vytvorené slová napíš do krížovky.</vt:lpstr>
      <vt:lpstr>Nájdi v osemsmerovke slová. Zapíš 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Tlačený text prepíš písaným písmom</dc:title>
  <dc:creator>admin</dc:creator>
  <cp:lastModifiedBy>Student</cp:lastModifiedBy>
  <cp:revision>13</cp:revision>
  <dcterms:created xsi:type="dcterms:W3CDTF">2015-09-09T16:16:54Z</dcterms:created>
  <dcterms:modified xsi:type="dcterms:W3CDTF">2022-12-01T09:03:53Z</dcterms:modified>
</cp:coreProperties>
</file>