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C6A2-A014-4C53-AB8B-E93095ABB227}" type="datetimeFigureOut">
              <a:rPr lang="sk-SK" smtClean="0"/>
              <a:pPr/>
              <a:t>28. 9. 2011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1ED8-7476-47C6-A54D-A34CDDACD84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548681"/>
            <a:ext cx="7772400" cy="2088232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Prikázané a neprikázané sviatky </a:t>
            </a:r>
            <a:endParaRPr lang="sk-SK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3816424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sk-SK" sz="8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Prikázané sviatky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    1.1. </a:t>
            </a:r>
            <a:r>
              <a:rPr lang="sk-SK" dirty="0" smtClean="0">
                <a:latin typeface="Book Antiqua" pitchFamily="18" charset="0"/>
              </a:rPr>
              <a:t>Panny Márie Bohorodičky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6.1. </a:t>
            </a:r>
            <a:r>
              <a:rPr lang="sk-SK" dirty="0" smtClean="0">
                <a:latin typeface="Book Antiqua" pitchFamily="18" charset="0"/>
              </a:rPr>
              <a:t>Zjavenie Pána 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štvrtok, 40. deň po Veľkonočnej nedeli . Nanebovstúpenie Pána - pohyblivý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štvrtok po sviatku Najsvätejšej Trojice . Božieho Tela a Krvi - pohyblivý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29.6. </a:t>
            </a:r>
            <a:r>
              <a:rPr lang="sk-SK" dirty="0" smtClean="0">
                <a:latin typeface="Book Antiqua" pitchFamily="18" charset="0"/>
              </a:rPr>
              <a:t>Sv. Petra a Pavla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15.8. </a:t>
            </a:r>
            <a:r>
              <a:rPr lang="sk-SK" dirty="0" smtClean="0">
                <a:latin typeface="Book Antiqua" pitchFamily="18" charset="0"/>
              </a:rPr>
              <a:t>Nanebovzatie Panny Márie 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1.11. </a:t>
            </a:r>
            <a:r>
              <a:rPr lang="sk-SK" dirty="0" smtClean="0">
                <a:latin typeface="Book Antiqua" pitchFamily="18" charset="0"/>
              </a:rPr>
              <a:t>Všetkých svätých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8.12. </a:t>
            </a:r>
            <a:r>
              <a:rPr lang="sk-SK" dirty="0" smtClean="0">
                <a:latin typeface="Book Antiqua" pitchFamily="18" charset="0"/>
              </a:rPr>
              <a:t>Nepoškvrnené počatie Panny Márie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25.12. </a:t>
            </a:r>
            <a:r>
              <a:rPr lang="sk-SK" dirty="0" smtClean="0">
                <a:latin typeface="Book Antiqua" pitchFamily="18" charset="0"/>
              </a:rPr>
              <a:t>Narodenie Ježiša Krista - Vianoce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Neprikázané sviatky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   Obetovanie Pána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2. februára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Sv. Jozefa, ženícha Panny Márie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19. marca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Veľkonočný pondelok - pohyblivý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Zvestovanie Pána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25. marca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Turíčny pondelok - pohyblivý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Najsvätejšieho Srdca Ježišovho - pohyblivý</a:t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Sv. Cyrila a Metoda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5. júla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Narodenie Panny Márie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8. septembra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Sedembolestnej Panny Márie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15. septembra</a:t>
            </a:r>
            <a:r>
              <a:rPr lang="sk-SK" dirty="0" smtClean="0">
                <a:latin typeface="Book Antiqua" pitchFamily="18" charset="0"/>
              </a:rPr>
              <a:t/>
            </a:r>
            <a:br>
              <a:rPr lang="sk-SK" dirty="0" smtClean="0">
                <a:latin typeface="Book Antiqua" pitchFamily="18" charset="0"/>
              </a:rPr>
            </a:br>
            <a:r>
              <a:rPr lang="sk-SK" dirty="0" smtClean="0">
                <a:latin typeface="Book Antiqua" pitchFamily="18" charset="0"/>
              </a:rPr>
              <a:t>Sv. Štefana, prvého mučeníka - </a:t>
            </a:r>
            <a:r>
              <a:rPr lang="sk-SK" dirty="0" smtClean="0">
                <a:solidFill>
                  <a:srgbClr val="FF0000"/>
                </a:solidFill>
                <a:latin typeface="Book Antiqua" pitchFamily="18" charset="0"/>
              </a:rPr>
              <a:t>26. decembra</a:t>
            </a:r>
          </a:p>
          <a:p>
            <a:pPr>
              <a:buNone/>
            </a:pPr>
            <a:endParaRPr lang="sk-SK" dirty="0" smtClean="0">
              <a:latin typeface="Book Antiqua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44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sk-SK" sz="4400" smtClean="0">
                <a:solidFill>
                  <a:srgbClr val="FF0000"/>
                </a:solidFill>
                <a:latin typeface="Book Antiqua" pitchFamily="18" charset="0"/>
              </a:rPr>
              <a:t>Pätoro </a:t>
            </a:r>
            <a:r>
              <a:rPr lang="sk-SK" sz="4400" dirty="0" smtClean="0">
                <a:solidFill>
                  <a:srgbClr val="FF0000"/>
                </a:solidFill>
                <a:latin typeface="Book Antiqua" pitchFamily="18" charset="0"/>
              </a:rPr>
              <a:t>cirkevných prikázaní</a:t>
            </a:r>
            <a:endParaRPr lang="sk-SK" sz="4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1) V nedeľu a prikázaný sviatok sa zúčastniť na celej svätej omši.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2) Zachovávať prikázané dni pokánia.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3) Aspoň raz v rok sa vyspovedať a vo Veľkonočnom období prijať sviatosť Oltárnu.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4) Uzatvárať manželstvo pred tvárou cirkvi.</a:t>
            </a:r>
          </a:p>
          <a:p>
            <a:pPr>
              <a:buNone/>
            </a:pPr>
            <a:r>
              <a:rPr lang="sk-SK" dirty="0" smtClean="0">
                <a:latin typeface="Book Antiqua" pitchFamily="18" charset="0"/>
              </a:rPr>
              <a:t>5) Podporovať cirkevné ustanovizne.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Prezentácia na obrazovke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Prikázané a neprikázané sviatky </vt:lpstr>
      <vt:lpstr>Prikázané sviatky </vt:lpstr>
      <vt:lpstr>Neprikázané sviatky </vt:lpstr>
      <vt:lpstr>Snímka 4</vt:lpstr>
      <vt:lpstr>Snímka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Prikázané a neprikázané sviatky </dc:title>
  <dc:creator>EGIT</dc:creator>
  <cp:lastModifiedBy>EGIT</cp:lastModifiedBy>
  <cp:revision>3</cp:revision>
  <dcterms:created xsi:type="dcterms:W3CDTF">2011-09-28T13:54:30Z</dcterms:created>
  <dcterms:modified xsi:type="dcterms:W3CDTF">2011-09-28T14:54:06Z</dcterms:modified>
</cp:coreProperties>
</file>