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599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60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42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40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7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83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1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788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5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408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A33A-D584-4F39-A7A7-09B86F7FF5CB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E320-9C83-4BD9-96D9-4575AE41E2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0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qO0O8O8Gmk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qLJPtW-AW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MSrtkKVA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gnLsfqIz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7" y="979398"/>
            <a:ext cx="4784970" cy="47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1690688"/>
            <a:ext cx="5578832" cy="3863858"/>
          </a:xfrm>
        </p:spPr>
      </p:pic>
    </p:spTree>
    <p:extLst>
      <p:ext uri="{BB962C8B-B14F-4D97-AF65-F5344CB8AC3E}">
        <p14:creationId xmlns:p14="http://schemas.microsoft.com/office/powerpoint/2010/main" val="295837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St. </a:t>
            </a:r>
            <a:r>
              <a:rPr lang="sk-SK" b="1" dirty="0" err="1">
                <a:latin typeface="+mn-lt"/>
              </a:rPr>
              <a:t>Patrick’s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Day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is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an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Irish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holiday</a:t>
            </a:r>
            <a:r>
              <a:rPr lang="sk-SK" b="1" dirty="0">
                <a:latin typeface="+mn-lt"/>
              </a:rPr>
              <a:t> 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21" y="2228235"/>
            <a:ext cx="5229157" cy="3479766"/>
          </a:xfrm>
        </p:spPr>
      </p:pic>
    </p:spTree>
    <p:extLst>
      <p:ext uri="{BB962C8B-B14F-4D97-AF65-F5344CB8AC3E}">
        <p14:creationId xmlns:p14="http://schemas.microsoft.com/office/powerpoint/2010/main" val="360072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latin typeface="+mn-lt"/>
              </a:rPr>
              <a:t>St. </a:t>
            </a:r>
            <a:r>
              <a:rPr lang="sk-SK" b="1" dirty="0" err="1" smtClean="0">
                <a:latin typeface="+mn-lt"/>
              </a:rPr>
              <a:t>Patrick</a:t>
            </a:r>
            <a:endParaRPr lang="sk-SK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2" y="1214170"/>
            <a:ext cx="3964566" cy="2969598"/>
          </a:xfrm>
          <a:prstGeom prst="rect">
            <a:avLst/>
          </a:prstGeom>
        </p:spPr>
      </p:pic>
      <p:pic>
        <p:nvPicPr>
          <p:cNvPr id="6" name="MqO0O8O8Gm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727889" y="2698969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>
                <a:latin typeface="+mn-lt"/>
              </a:rPr>
              <a:t>The</a:t>
            </a:r>
            <a:r>
              <a:rPr lang="sk-SK" b="1" dirty="0">
                <a:latin typeface="+mn-lt"/>
              </a:rPr>
              <a:t> St. </a:t>
            </a:r>
            <a:r>
              <a:rPr lang="sk-SK" b="1" dirty="0" err="1">
                <a:latin typeface="+mn-lt"/>
              </a:rPr>
              <a:t>Patrick’s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Day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celebrations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include</a:t>
            </a:r>
            <a:r>
              <a:rPr lang="sk-SK" b="1" dirty="0">
                <a:latin typeface="+mn-lt"/>
              </a:rPr>
              <a:t> </a:t>
            </a:r>
            <a:r>
              <a:rPr lang="sk-SK" b="1" dirty="0" err="1">
                <a:latin typeface="+mn-lt"/>
              </a:rPr>
              <a:t>parades</a:t>
            </a:r>
            <a:r>
              <a:rPr lang="sk-SK" b="1" dirty="0">
                <a:latin typeface="+mn-lt"/>
              </a:rPr>
              <a:t> and </a:t>
            </a:r>
            <a:r>
              <a:rPr lang="sk-SK" b="1" dirty="0" err="1">
                <a:latin typeface="+mn-lt"/>
              </a:rPr>
              <a:t>festivals</a:t>
            </a:r>
            <a:r>
              <a:rPr lang="sk-SK" b="1" dirty="0">
                <a:latin typeface="+mn-lt"/>
              </a:rPr>
              <a:t> 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35" y="2028008"/>
            <a:ext cx="4876330" cy="3786327"/>
          </a:xfrm>
        </p:spPr>
      </p:pic>
    </p:spTree>
    <p:extLst>
      <p:ext uri="{BB962C8B-B14F-4D97-AF65-F5344CB8AC3E}">
        <p14:creationId xmlns:p14="http://schemas.microsoft.com/office/powerpoint/2010/main" val="334784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latin typeface="+mn-lt"/>
              </a:rPr>
              <a:t>More </a:t>
            </a:r>
            <a:r>
              <a:rPr lang="sk-SK" b="1" dirty="0" err="1" smtClean="0">
                <a:latin typeface="+mn-lt"/>
              </a:rPr>
              <a:t>about</a:t>
            </a:r>
            <a:r>
              <a:rPr lang="sk-SK" b="1" dirty="0" smtClean="0">
                <a:latin typeface="+mn-lt"/>
              </a:rPr>
              <a:t> St. </a:t>
            </a:r>
            <a:r>
              <a:rPr lang="sk-SK" b="1" dirty="0" err="1" smtClean="0">
                <a:latin typeface="+mn-lt"/>
              </a:rPr>
              <a:t>Patrick‘s</a:t>
            </a:r>
            <a:r>
              <a:rPr lang="sk-SK" b="1" dirty="0" smtClean="0">
                <a:latin typeface="+mn-lt"/>
              </a:rPr>
              <a:t> </a:t>
            </a:r>
            <a:r>
              <a:rPr lang="sk-SK" b="1" dirty="0" err="1" smtClean="0">
                <a:latin typeface="+mn-lt"/>
              </a:rPr>
              <a:t>Day</a:t>
            </a:r>
            <a:endParaRPr lang="sk-SK" b="1" dirty="0">
              <a:latin typeface="+mn-lt"/>
            </a:endParaRPr>
          </a:p>
        </p:txBody>
      </p:sp>
      <p:pic>
        <p:nvPicPr>
          <p:cNvPr id="4" name="OqLJPtW-AW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79839" y="1893194"/>
            <a:ext cx="6032322" cy="33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3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 smtClean="0">
                <a:latin typeface="+mn-lt"/>
              </a:rPr>
              <a:t>People</a:t>
            </a:r>
            <a:r>
              <a:rPr lang="sk-SK" b="1" dirty="0" smtClean="0">
                <a:latin typeface="+mn-lt"/>
              </a:rPr>
              <a:t> do </a:t>
            </a:r>
            <a:r>
              <a:rPr lang="sk-SK" b="1" dirty="0" err="1" smtClean="0">
                <a:latin typeface="+mn-lt"/>
              </a:rPr>
              <a:t>strange</a:t>
            </a:r>
            <a:r>
              <a:rPr lang="sk-SK" b="1" dirty="0" smtClean="0">
                <a:latin typeface="+mn-lt"/>
              </a:rPr>
              <a:t> </a:t>
            </a:r>
            <a:r>
              <a:rPr lang="sk-SK" b="1" dirty="0" err="1" smtClean="0">
                <a:latin typeface="+mn-lt"/>
              </a:rPr>
              <a:t>things</a:t>
            </a:r>
            <a:r>
              <a:rPr lang="sk-SK" b="1" dirty="0" smtClean="0">
                <a:latin typeface="+mn-lt"/>
              </a:rPr>
              <a:t>...</a:t>
            </a:r>
            <a:endParaRPr lang="sk-SK" b="1" dirty="0">
              <a:latin typeface="+mn-lt"/>
            </a:endParaRPr>
          </a:p>
        </p:txBody>
      </p:sp>
      <p:pic>
        <p:nvPicPr>
          <p:cNvPr id="4" name="IMSrtkKVAc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7146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1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 smtClean="0">
                <a:latin typeface="+mn-lt"/>
              </a:rPr>
              <a:t>the</a:t>
            </a:r>
            <a:r>
              <a:rPr lang="sk-SK" b="1" dirty="0" smtClean="0">
                <a:latin typeface="+mn-lt"/>
              </a:rPr>
              <a:t> </a:t>
            </a:r>
            <a:r>
              <a:rPr lang="sk-SK" b="1" dirty="0" err="1" smtClean="0">
                <a:latin typeface="+mn-lt"/>
              </a:rPr>
              <a:t>Irish</a:t>
            </a:r>
            <a:endParaRPr lang="sk-SK" b="1" dirty="0">
              <a:latin typeface="+mn-lt"/>
            </a:endParaRPr>
          </a:p>
        </p:txBody>
      </p:sp>
      <p:pic>
        <p:nvPicPr>
          <p:cNvPr id="4" name="DgnLsfqIzT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7146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6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Širokouhlá</PresentationFormat>
  <Paragraphs>6</Paragraphs>
  <Slides>8</Slides>
  <Notes>0</Notes>
  <HiddenSlides>0</HiddenSlides>
  <MMClips>4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St. Patrick’s Day is an Irish holiday </vt:lpstr>
      <vt:lpstr>St. Patrick</vt:lpstr>
      <vt:lpstr>The St. Patrick’s Day celebrations include parades and festivals </vt:lpstr>
      <vt:lpstr>More about St. Patrick‘s Day</vt:lpstr>
      <vt:lpstr>People do strange things...</vt:lpstr>
      <vt:lpstr>the Irish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HP</dc:creator>
  <cp:lastModifiedBy>HP</cp:lastModifiedBy>
  <cp:revision>3</cp:revision>
  <dcterms:created xsi:type="dcterms:W3CDTF">2023-03-13T20:57:17Z</dcterms:created>
  <dcterms:modified xsi:type="dcterms:W3CDTF">2023-03-13T21:26:55Z</dcterms:modified>
</cp:coreProperties>
</file>