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04.05.2023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1787 – bola prijatá Ústava USA, ktorá platí </a:t>
            </a:r>
            <a:r>
              <a:rPr lang="sk-SK" dirty="0" smtClean="0"/>
              <a:t>dodnes.</a:t>
            </a:r>
          </a:p>
          <a:p>
            <a:r>
              <a:rPr lang="sk-SK" dirty="0" smtClean="0"/>
              <a:t>V 19. stor. postupne  USA odkupujú ďalšie územia až do dnešnej podoby. 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862842880"/>
      </p:ext>
    </p:extLst>
  </p:cSld>
  <p:clrMapOvr>
    <a:masterClrMapping/>
  </p:clrMapOvr>
  <p:transition spd="med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18" y="521823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13 anglických kolónií na východnom pobreží Ameriky </a:t>
            </a:r>
            <a:r>
              <a:rPr lang="sk-SK" dirty="0" smtClean="0"/>
              <a:t>mali </a:t>
            </a:r>
            <a:r>
              <a:rPr lang="sk-SK" b="1" u="sng" dirty="0" smtClean="0"/>
              <a:t>najprv </a:t>
            </a:r>
            <a:r>
              <a:rPr lang="sk-SK" b="1" u="sng" dirty="0" smtClean="0"/>
              <a:t>dobré vzťahy</a:t>
            </a:r>
            <a:r>
              <a:rPr lang="sk-SK" b="1" dirty="0" smtClean="0"/>
              <a:t> s </a:t>
            </a:r>
            <a:r>
              <a:rPr lang="sk-SK" b="1" dirty="0" smtClean="0"/>
              <a:t>Anglickom. Keďže však tieto kolónie v Amerike patrili Anglicku, boli priamo závislí na vôli </a:t>
            </a:r>
            <a:r>
              <a:rPr lang="sk-SK" b="1" dirty="0" err="1" smtClean="0"/>
              <a:t>ang</a:t>
            </a:r>
            <a:r>
              <a:rPr lang="sk-SK" b="1" dirty="0" smtClean="0"/>
              <a:t>. Kráľa a parlamentu. </a:t>
            </a:r>
            <a:endParaRPr lang="sk-SK" dirty="0" smtClean="0"/>
          </a:p>
          <a:p>
            <a:r>
              <a:rPr lang="sk-SK" b="1" dirty="0" smtClean="0"/>
              <a:t>Anglicko navyše vyhralo </a:t>
            </a:r>
            <a:r>
              <a:rPr lang="sk-SK" b="1" dirty="0" smtClean="0"/>
              <a:t>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</a:t>
            </a:r>
            <a:r>
              <a:rPr lang="sk-SK" dirty="0" smtClean="0"/>
              <a:t>však snažilo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</a:t>
            </a:r>
            <a:r>
              <a:rPr lang="sk-SK" b="1" dirty="0" smtClean="0"/>
              <a:t>Amerike</a:t>
            </a:r>
            <a:r>
              <a:rPr lang="sk-SK" dirty="0" smtClean="0"/>
              <a:t>. Anglický parlament </a:t>
            </a:r>
            <a:r>
              <a:rPr lang="sk-SK" b="1" dirty="0" smtClean="0"/>
              <a:t>obmedzoval práva </a:t>
            </a:r>
            <a:r>
              <a:rPr lang="sk-SK" b="1" dirty="0" smtClean="0"/>
              <a:t>osadníkov</a:t>
            </a:r>
            <a:endParaRPr lang="sk-SK" dirty="0" smtClean="0"/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smtClean="0"/>
              <a:t>V roku 1765 bol prijatý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</a:t>
            </a:r>
            <a:r>
              <a:rPr lang="sk-SK" dirty="0" err="1" smtClean="0"/>
              <a:t>ang</a:t>
            </a:r>
            <a:r>
              <a:rPr lang="sk-SK" dirty="0" smtClean="0"/>
              <a:t>. parlament </a:t>
            </a:r>
            <a:r>
              <a:rPr lang="sk-SK" dirty="0" smtClean="0"/>
              <a:t>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V roku 1767 bol </a:t>
            </a:r>
            <a:r>
              <a:rPr lang="sk-SK" dirty="0" smtClean="0"/>
              <a:t>schválené </a:t>
            </a:r>
            <a:r>
              <a:rPr lang="sk-SK" dirty="0" smtClean="0"/>
              <a:t>clo </a:t>
            </a:r>
            <a:r>
              <a:rPr lang="sk-SK" dirty="0" smtClean="0"/>
              <a:t>na dovoz skla, koži, farieb papiera a  čaju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</a:t>
            </a:r>
            <a:r>
              <a:rPr lang="sk-SK" dirty="0" smtClean="0"/>
              <a:t>mora. Bola to reakcia na zavedenia  cla na dovoz  čaju. </a:t>
            </a:r>
            <a:endParaRPr lang="sk-SK" dirty="0" smtClean="0"/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Vyhlásenie nezávislosti</a:t>
            </a:r>
            <a:endParaRPr lang="sk-SK" dirty="0" smtClean="0">
              <a:solidFill>
                <a:srgbClr val="FF0000"/>
              </a:solidFill>
            </a:endParaRPr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Thomas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Jefferso</a:t>
            </a:r>
            <a:r>
              <a:rPr lang="sk-SK" b="1" u="sng" dirty="0" err="1" smtClean="0"/>
              <a:t>n</a:t>
            </a:r>
            <a:endParaRPr lang="sk-SK" b="1" u="sng" dirty="0" smtClean="0"/>
          </a:p>
          <a:p>
            <a:pPr lvl="1"/>
            <a:r>
              <a:rPr lang="sk-SK" b="1" u="sng" dirty="0" smtClean="0"/>
              <a:t>Ďalší:  </a:t>
            </a:r>
            <a:r>
              <a:rPr lang="sk-SK" b="1" u="sng" dirty="0" smtClean="0">
                <a:solidFill>
                  <a:srgbClr val="FF0000"/>
                </a:solidFill>
              </a:rPr>
              <a:t>G. Washington -  prvý prezident</a:t>
            </a:r>
          </a:p>
          <a:p>
            <a:pPr lvl="1"/>
            <a:r>
              <a:rPr lang="sk-SK" b="1" u="sng" dirty="0">
                <a:solidFill>
                  <a:srgbClr val="FF0000"/>
                </a:solidFill>
              </a:rPr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             B. </a:t>
            </a:r>
            <a:r>
              <a:rPr lang="sk-SK" b="1" u="sng" dirty="0" err="1" smtClean="0">
                <a:solidFill>
                  <a:srgbClr val="FF0000"/>
                </a:solidFill>
              </a:rPr>
              <a:t>Frenklin</a:t>
            </a:r>
            <a:r>
              <a:rPr lang="sk-SK" b="1" u="sng" dirty="0" smtClean="0">
                <a:solidFill>
                  <a:srgbClr val="FF0000"/>
                </a:solidFill>
              </a:rPr>
              <a:t>, T. </a:t>
            </a:r>
            <a:r>
              <a:rPr lang="sk-SK" b="1" u="sng" dirty="0" err="1" smtClean="0">
                <a:solidFill>
                  <a:srgbClr val="FF0000"/>
                </a:solidFill>
              </a:rPr>
              <a:t>Paine</a:t>
            </a:r>
            <a:endParaRPr lang="sk-SK" b="1" u="sng" dirty="0" smtClean="0">
              <a:solidFill>
                <a:srgbClr val="FF0000"/>
              </a:solidFill>
            </a:endParaRPr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Vyhlásenie nezávislosti zakotvené v  </a:t>
            </a:r>
            <a:r>
              <a:rPr lang="sk-SK" dirty="0" smtClean="0">
                <a:solidFill>
                  <a:srgbClr val="FF0000"/>
                </a:solidFill>
              </a:rPr>
              <a:t>Deklarácii nezávislosti</a:t>
            </a:r>
            <a:r>
              <a:rPr lang="sk-SK" dirty="0" smtClean="0"/>
              <a:t> – pozri  ďalej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Deklarácia  nezávislosti - 1776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000" dirty="0"/>
              <a:t>R</a:t>
            </a:r>
            <a:r>
              <a:rPr lang="sk-SK" sz="3000" dirty="0" smtClean="0"/>
              <a:t>ozhodnutie </a:t>
            </a:r>
            <a:r>
              <a:rPr lang="sk-SK" sz="3000" dirty="0"/>
              <a:t>kolónií prerušiť všetky zväzky s Britániou </a:t>
            </a:r>
            <a:endParaRPr lang="sk-SK" sz="3000" dirty="0" smtClean="0"/>
          </a:p>
          <a:p>
            <a:r>
              <a:rPr lang="sk-SK" sz="3000" dirty="0"/>
              <a:t>P</a:t>
            </a:r>
            <a:r>
              <a:rPr lang="sk-SK" sz="3000" dirty="0" smtClean="0"/>
              <a:t>retvorenie </a:t>
            </a:r>
            <a:r>
              <a:rPr lang="sk-SK" sz="3000" dirty="0"/>
              <a:t>kolónií na nezávislé štáty založené na republikánskom základe združené do Únie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organizovanie </a:t>
            </a:r>
            <a:r>
              <a:rPr lang="sk-SK" sz="3000" dirty="0"/>
              <a:t>domobraneckého vojska</a:t>
            </a:r>
          </a:p>
          <a:p>
            <a:r>
              <a:rPr lang="sk-SK" sz="3000" dirty="0"/>
              <a:t>V</a:t>
            </a:r>
            <a:r>
              <a:rPr lang="sk-SK" sz="3000" dirty="0" smtClean="0"/>
              <a:t>yjadrenie </a:t>
            </a:r>
            <a:r>
              <a:rPr lang="sk-SK" sz="3000" dirty="0"/>
              <a:t>nutnosti viesť oslobodzovací boj až do víťazného konca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akotvenie </a:t>
            </a:r>
            <a:r>
              <a:rPr lang="sk-SK" sz="3000" dirty="0"/>
              <a:t>princípu suverenity národa s právom zvrhnúť vládu, ktorá koná proti vôli ľudu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776137"/>
      </p:ext>
    </p:extLst>
  </p:cSld>
  <p:clrMapOvr>
    <a:masterClrMapping/>
  </p:clrMapOvr>
  <p:transition spd="med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 V roku 1787 </a:t>
            </a:r>
            <a:r>
              <a:rPr lang="sk-SK" dirty="0"/>
              <a:t> </a:t>
            </a:r>
            <a:r>
              <a:rPr lang="sk-SK" dirty="0" smtClean="0"/>
              <a:t>bola prijatá </a:t>
            </a:r>
            <a:r>
              <a:rPr lang="sk-SK" b="1" u="sng" dirty="0" smtClean="0"/>
              <a:t>Ústava </a:t>
            </a:r>
            <a:r>
              <a:rPr lang="sk-SK" b="1" u="sng" dirty="0" smtClean="0"/>
              <a:t>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Angličania sa postavili severoamerickým osadníkom na odpor.  Ale v roku 1777 </a:t>
            </a:r>
            <a:r>
              <a:rPr lang="sk-SK" dirty="0" smtClean="0"/>
              <a:t>-  bitka  pri  </a:t>
            </a:r>
            <a:r>
              <a:rPr lang="sk-SK" dirty="0" err="1" smtClean="0"/>
              <a:t>Saratoge</a:t>
            </a:r>
            <a:r>
              <a:rPr lang="sk-SK" dirty="0" smtClean="0"/>
              <a:t>, kde  sa  rozhodlo o konečnom víťazstve amerických </a:t>
            </a:r>
            <a:r>
              <a:rPr lang="sk-SK" dirty="0" smtClean="0"/>
              <a:t>osadníkov </a:t>
            </a:r>
            <a:r>
              <a:rPr lang="sk-SK" dirty="0" smtClean="0"/>
              <a:t>nad  Anglickom. </a:t>
            </a:r>
          </a:p>
          <a:p>
            <a:r>
              <a:rPr lang="sk-SK" dirty="0" smtClean="0"/>
              <a:t>Ale až v roku 1781  boli  </a:t>
            </a:r>
            <a:r>
              <a:rPr lang="sk-SK" dirty="0" smtClean="0"/>
              <a:t>spojené armády amerických </a:t>
            </a:r>
            <a:r>
              <a:rPr lang="sk-SK" dirty="0" smtClean="0"/>
              <a:t>osadníkov </a:t>
            </a:r>
            <a:r>
              <a:rPr lang="sk-SK" dirty="0" smtClean="0"/>
              <a:t>a Francúzov definitívne  porazili anglické vojská</a:t>
            </a:r>
          </a:p>
          <a:p>
            <a:r>
              <a:rPr lang="sk-SK" dirty="0" smtClean="0"/>
              <a:t>1783  - Parížsky mier kde  Anglicko uznalo  USA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778182"/>
      </p:ext>
    </p:extLst>
  </p:cSld>
  <p:clrMapOvr>
    <a:masterClrMapping/>
  </p:clrMapOvr>
  <p:transition spd="med">
    <p:cover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231</TotalTime>
  <Words>274</Words>
  <Application>Microsoft Office PowerPoint</Application>
  <PresentationFormat>Prezentácia na obrazovke (4:3)</PresentationFormat>
  <Paragraphs>61</Paragraphs>
  <Slides>16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Deklarácia  nezávislosti - 1776 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Raduz</cp:lastModifiedBy>
  <cp:revision>16</cp:revision>
  <dcterms:created xsi:type="dcterms:W3CDTF">2010-10-03T16:35:19Z</dcterms:created>
  <dcterms:modified xsi:type="dcterms:W3CDTF">2023-05-04T18:38:00Z</dcterms:modified>
</cp:coreProperties>
</file>