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5552-AB0A-4F7B-8582-842E2178762A}" type="datetimeFigureOut">
              <a:rPr lang="sk-SK" smtClean="0"/>
              <a:pPr/>
              <a:t>19. 3. 2018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6564-6C9A-49F9-BA67-5B16F5F9FA5A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5552-AB0A-4F7B-8582-842E2178762A}" type="datetimeFigureOut">
              <a:rPr lang="sk-SK" smtClean="0"/>
              <a:pPr/>
              <a:t>19. 3. 2018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6564-6C9A-49F9-BA67-5B16F5F9FA5A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5552-AB0A-4F7B-8582-842E2178762A}" type="datetimeFigureOut">
              <a:rPr lang="sk-SK" smtClean="0"/>
              <a:pPr/>
              <a:t>19. 3. 2018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6564-6C9A-49F9-BA67-5B16F5F9FA5A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5552-AB0A-4F7B-8582-842E2178762A}" type="datetimeFigureOut">
              <a:rPr lang="sk-SK" smtClean="0"/>
              <a:pPr/>
              <a:t>19. 3. 2018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6564-6C9A-49F9-BA67-5B16F5F9FA5A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5552-AB0A-4F7B-8582-842E2178762A}" type="datetimeFigureOut">
              <a:rPr lang="sk-SK" smtClean="0"/>
              <a:pPr/>
              <a:t>19. 3. 2018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6564-6C9A-49F9-BA67-5B16F5F9FA5A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5552-AB0A-4F7B-8582-842E2178762A}" type="datetimeFigureOut">
              <a:rPr lang="sk-SK" smtClean="0"/>
              <a:pPr/>
              <a:t>19. 3. 2018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6564-6C9A-49F9-BA67-5B16F5F9FA5A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5552-AB0A-4F7B-8582-842E2178762A}" type="datetimeFigureOut">
              <a:rPr lang="sk-SK" smtClean="0"/>
              <a:pPr/>
              <a:t>19. 3. 2018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6564-6C9A-49F9-BA67-5B16F5F9FA5A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5552-AB0A-4F7B-8582-842E2178762A}" type="datetimeFigureOut">
              <a:rPr lang="sk-SK" smtClean="0"/>
              <a:pPr/>
              <a:t>19. 3. 2018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6564-6C9A-49F9-BA67-5B16F5F9FA5A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5552-AB0A-4F7B-8582-842E2178762A}" type="datetimeFigureOut">
              <a:rPr lang="sk-SK" smtClean="0"/>
              <a:pPr/>
              <a:t>19. 3. 2018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6564-6C9A-49F9-BA67-5B16F5F9FA5A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5552-AB0A-4F7B-8582-842E2178762A}" type="datetimeFigureOut">
              <a:rPr lang="sk-SK" smtClean="0"/>
              <a:pPr/>
              <a:t>19. 3. 2018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6564-6C9A-49F9-BA67-5B16F5F9FA5A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dirty="0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E845552-AB0A-4F7B-8582-842E2178762A}" type="datetimeFigureOut">
              <a:rPr lang="sk-SK" smtClean="0"/>
              <a:pPr/>
              <a:t>19. 3. 2018</a:t>
            </a:fld>
            <a:endParaRPr lang="sk-SK" dirty="0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FAC6564-6C9A-49F9-BA67-5B16F5F9FA5A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E845552-AB0A-4F7B-8582-842E2178762A}" type="datetimeFigureOut">
              <a:rPr lang="sk-SK" smtClean="0"/>
              <a:pPr/>
              <a:t>19. 3. 2018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FAC6564-6C9A-49F9-BA67-5B16F5F9FA5A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4282" y="5500702"/>
            <a:ext cx="8643998" cy="1073284"/>
          </a:xfrm>
        </p:spPr>
        <p:txBody>
          <a:bodyPr>
            <a:normAutofit fontScale="90000"/>
          </a:bodyPr>
          <a:lstStyle/>
          <a:p>
            <a:pPr algn="ctr"/>
            <a:r>
              <a:rPr lang="sk-SK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BANKY a SPORITEĽNE</a:t>
            </a:r>
            <a:endParaRPr lang="sk-SK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786578" cy="50899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Picture 4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300" y="1071546"/>
            <a:ext cx="2933700" cy="2933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BANKY</a:t>
            </a:r>
            <a:endParaRPr lang="sk-SK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653809"/>
          </a:xfrm>
        </p:spPr>
        <p:txBody>
          <a:bodyPr/>
          <a:lstStyle/>
          <a:p>
            <a:r>
              <a:rPr lang="sk-SK" dirty="0" smtClean="0">
                <a:latin typeface="Bookman Old Style" pitchFamily="18" charset="0"/>
              </a:rPr>
              <a:t>Banky sú finančné inštitúcie, ktoré zhromažďujú úspory a realizujú rôzne peňažné operácie.</a:t>
            </a:r>
            <a:endParaRPr lang="sk-SK" dirty="0">
              <a:latin typeface="Bookman Old Style" pitchFamily="18" charset="0"/>
            </a:endParaRPr>
          </a:p>
        </p:txBody>
      </p:sp>
      <p:pic>
        <p:nvPicPr>
          <p:cNvPr id="15362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69" y="3500438"/>
            <a:ext cx="8924925" cy="31242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k-SK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CENTRÁLNA BANKA - NBS</a:t>
            </a:r>
            <a:endParaRPr lang="sk-SK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2876" y="1775191"/>
            <a:ext cx="8858280" cy="3082569"/>
          </a:xfrm>
        </p:spPr>
        <p:txBody>
          <a:bodyPr>
            <a:normAutofit fontScale="92500"/>
          </a:bodyPr>
          <a:lstStyle/>
          <a:p>
            <a:r>
              <a:rPr lang="sk-SK" dirty="0" smtClean="0">
                <a:latin typeface="Bookman Old Style" pitchFamily="18" charset="0"/>
              </a:rPr>
              <a:t>V SR je to NBS - Národná banka Slovenska, zriaďuje ju štát, sídlo má v BA</a:t>
            </a:r>
          </a:p>
          <a:p>
            <a:r>
              <a:rPr lang="sk-SK" b="1" dirty="0" smtClean="0">
                <a:latin typeface="Bookman Old Style" pitchFamily="18" charset="0"/>
              </a:rPr>
              <a:t>Úlohy:</a:t>
            </a:r>
            <a:endParaRPr lang="sk-SK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sk-SK" dirty="0" smtClean="0">
                <a:latin typeface="Bookman Old Style" pitchFamily="18" charset="0"/>
              </a:rPr>
              <a:t>	Vydáva  bankovky a mince, uskutočňuje finančné operácie štátu, poskytuje úvery obchodným bankám.</a:t>
            </a:r>
          </a:p>
        </p:txBody>
      </p:sp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4200526"/>
            <a:ext cx="4429124" cy="26574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OBCHODNÉ BANKY</a:t>
            </a:r>
            <a:endParaRPr lang="sk-SK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2876" y="1803787"/>
            <a:ext cx="8858280" cy="4625609"/>
          </a:xfrm>
        </p:spPr>
        <p:txBody>
          <a:bodyPr>
            <a:normAutofit/>
          </a:bodyPr>
          <a:lstStyle/>
          <a:p>
            <a:r>
              <a:rPr lang="sk-SK" dirty="0" smtClean="0">
                <a:latin typeface="Bookman Old Style" pitchFamily="18" charset="0"/>
              </a:rPr>
              <a:t>Prijímajú vklady peňazí (platia klientom úroky), poskytujú úvery (klienti platia úroky), realizujú sprostredkovateľské operácie.</a:t>
            </a:r>
          </a:p>
          <a:p>
            <a:r>
              <a:rPr lang="sk-SK" dirty="0" smtClean="0">
                <a:latin typeface="Bookman Old Style" pitchFamily="18" charset="0"/>
              </a:rPr>
              <a:t>Valuty sú bankovky a mince iných štátov</a:t>
            </a:r>
          </a:p>
          <a:p>
            <a:r>
              <a:rPr lang="sk-SK" b="1" i="1" dirty="0" smtClean="0">
                <a:latin typeface="Bookman Old Style" pitchFamily="18" charset="0"/>
              </a:rPr>
              <a:t>Valuty predaj -</a:t>
            </a:r>
            <a:r>
              <a:rPr lang="sk-SK" dirty="0" smtClean="0">
                <a:latin typeface="Bookman Old Style" pitchFamily="18" charset="0"/>
              </a:rPr>
              <a:t> za koľko nám banka predá cudziu menu</a:t>
            </a:r>
          </a:p>
          <a:p>
            <a:r>
              <a:rPr lang="sk-SK" b="1" i="1" dirty="0" smtClean="0">
                <a:latin typeface="Bookman Old Style" pitchFamily="18" charset="0"/>
              </a:rPr>
              <a:t>Valuty nákup - </a:t>
            </a:r>
            <a:r>
              <a:rPr lang="sk-SK" dirty="0" smtClean="0">
                <a:latin typeface="Bookman Old Style" pitchFamily="18" charset="0"/>
              </a:rPr>
              <a:t>za koľko od nás banka kúpi cudziu menu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STAVEBNÁ SPORITEĽŇA</a:t>
            </a:r>
            <a:endParaRPr lang="sk-SK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Bookman Old Style" pitchFamily="18" charset="0"/>
              </a:rPr>
              <a:t>Je to finančná inštitúcia, ktorá vykonáva činnosti so stavebným sporením.</a:t>
            </a:r>
          </a:p>
          <a:p>
            <a:pPr>
              <a:buNone/>
            </a:pPr>
            <a:r>
              <a:rPr lang="sk-SK" b="1" dirty="0" smtClean="0">
                <a:latin typeface="Bookman Old Style" pitchFamily="18" charset="0"/>
              </a:rPr>
              <a:t>	Úlohy:</a:t>
            </a:r>
            <a:endParaRPr lang="sk-SK" dirty="0" smtClean="0">
              <a:latin typeface="Bookman Old Style" pitchFamily="18" charset="0"/>
            </a:endParaRPr>
          </a:p>
          <a:p>
            <a:r>
              <a:rPr lang="sk-SK" dirty="0" smtClean="0">
                <a:latin typeface="Bookman Old Style" pitchFamily="18" charset="0"/>
              </a:rPr>
              <a:t>Prijímať vklady od stavebných sporiteľov, poskytovať stavebný úver.</a:t>
            </a:r>
          </a:p>
          <a:p>
            <a:r>
              <a:rPr lang="sk-SK" dirty="0" smtClean="0">
                <a:latin typeface="Bookman Old Style" pitchFamily="18" charset="0"/>
              </a:rPr>
              <a:t>Stavebné sporenie podporuje aj štát, ktorý poskytuje </a:t>
            </a:r>
            <a:r>
              <a:rPr lang="sk-SK" i="1" dirty="0" smtClean="0">
                <a:latin typeface="Bookman Old Style" pitchFamily="18" charset="0"/>
              </a:rPr>
              <a:t>štátnu prémiu</a:t>
            </a:r>
            <a:r>
              <a:rPr lang="sk-SK" dirty="0" smtClean="0">
                <a:latin typeface="Bookman Old Style" pitchFamily="18" charset="0"/>
              </a:rPr>
              <a:t>.</a:t>
            </a:r>
          </a:p>
        </p:txBody>
      </p:sp>
      <p:pic>
        <p:nvPicPr>
          <p:cNvPr id="1638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2857496"/>
            <a:ext cx="2124075" cy="10953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REKLAMY PSS</a:t>
            </a:r>
            <a:endParaRPr lang="sk-SK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pic>
        <p:nvPicPr>
          <p:cNvPr id="7" name="Obrázok 6" descr="542016726ef0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1785926"/>
            <a:ext cx="3322520" cy="4714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Obrázok 7" descr="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4100534"/>
            <a:ext cx="4267200" cy="2400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ok 5" descr="587cc55c68b30-prva-stavebna-sporitelna-lisia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716" y="1928802"/>
            <a:ext cx="2895606" cy="44871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4" name="Picture 2" descr="Image result for STAVEBNá SPORITELN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1714488"/>
            <a:ext cx="3214710" cy="228244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</TotalTime>
  <Words>89</Words>
  <Application>Microsoft Office PowerPoint</Application>
  <PresentationFormat>Prezentácia na obrazovke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Modul</vt:lpstr>
      <vt:lpstr>BANKY a SPORITEĽNE</vt:lpstr>
      <vt:lpstr>BANKY</vt:lpstr>
      <vt:lpstr>CENTRÁLNA BANKA - NBS</vt:lpstr>
      <vt:lpstr>OBCHODNÉ BANKY</vt:lpstr>
      <vt:lpstr>STAVEBNÁ SPORITEĽŇA</vt:lpstr>
      <vt:lpstr>REKLAMY PSS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BANKY a SPORITEĽNE</dc:title>
  <dc:creator>Jožko a Vladka</dc:creator>
  <cp:lastModifiedBy>Raduz</cp:lastModifiedBy>
  <cp:revision>7</cp:revision>
  <dcterms:created xsi:type="dcterms:W3CDTF">2018-01-23T20:42:59Z</dcterms:created>
  <dcterms:modified xsi:type="dcterms:W3CDTF">2018-03-19T16:32:59Z</dcterms:modified>
</cp:coreProperties>
</file>