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2" r:id="rId22"/>
    <p:sldId id="278" r:id="rId2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5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9F1C7-48E4-44F5-9124-B3CF4D9B5C33}" type="datetimeFigureOut">
              <a:rPr lang="sk-SK" smtClean="0"/>
              <a:pPr/>
              <a:t>27.5.2019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911E8-E857-4FBB-9D58-C3C40144394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183822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2CFD5-A732-4A11-8761-846C6867207A}" type="datetimeFigureOut">
              <a:rPr lang="sk-SK" smtClean="0"/>
              <a:pPr/>
              <a:t>27.5.2019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03E9E-E2E4-4E3B-A36B-F5DF3826052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4804762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101-8711-4A70-A541-4FEF71BF4F13}" type="datetime1">
              <a:rPr lang="sk-SK" smtClean="0"/>
              <a:pPr/>
              <a:t>27.5.2019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8550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4F7A-E28D-4A59-8C76-E76015D24EE6}" type="datetime1">
              <a:rPr lang="sk-SK" smtClean="0"/>
              <a:pPr/>
              <a:t>27.5.2019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6403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721B-A06F-467E-98A4-CCCEDD3535F8}" type="datetime1">
              <a:rPr lang="sk-SK" smtClean="0"/>
              <a:pPr/>
              <a:t>27.5.2019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74993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80A7-BED4-40A4-AED1-BE7AD1344846}" type="datetime1">
              <a:rPr lang="sk-SK" smtClean="0"/>
              <a:pPr/>
              <a:t>27.5.2019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03956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B8-5DF9-4E51-A90C-119C13FFD008}" type="datetime1">
              <a:rPr lang="sk-SK" smtClean="0"/>
              <a:pPr/>
              <a:t>27.5.2019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01139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A653-E234-4B89-8895-4C21C01B8FAD}" type="datetime1">
              <a:rPr lang="sk-SK" smtClean="0"/>
              <a:pPr/>
              <a:t>27.5.2019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974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AD7B-115A-4F26-B416-D15242BF4B77}" type="datetime1">
              <a:rPr lang="sk-SK" smtClean="0"/>
              <a:pPr/>
              <a:t>27.5.2019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9110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CB92-208F-4EB9-953F-D246ABBAEC9F}" type="datetime1">
              <a:rPr lang="sk-SK" smtClean="0"/>
              <a:pPr/>
              <a:t>27.5.2019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758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AE87-F524-4DE7-8949-B0BCB0183C39}" type="datetime1">
              <a:rPr lang="sk-SK" smtClean="0"/>
              <a:pPr/>
              <a:t>27.5.2019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8006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B372-A9C8-40EB-9027-791874A20760}" type="datetime1">
              <a:rPr lang="sk-SK" smtClean="0"/>
              <a:pPr/>
              <a:t>27.5.2019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28285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3AFF-C0FB-4D11-94C9-16CBFD59764C}" type="datetime1">
              <a:rPr lang="sk-SK" smtClean="0"/>
              <a:pPr/>
              <a:t>27.5.2019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16576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F5A23-5CA3-4A31-AFF9-2D021548B5FD}" type="datetime1">
              <a:rPr lang="sk-SK" smtClean="0"/>
              <a:pPr/>
              <a:t>27.5.2019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68906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blogducommunicant2-0.com/2010/11/14/tea-party-sarah-palin-reprendrez-vous-une-infusion-de-com-saveur-reac/tea-party-boston-tea-party/" TargetMode="External"/><Relationship Id="rId13" Type="http://schemas.openxmlformats.org/officeDocument/2006/relationships/hyperlink" Target="https://www.backroads.com/trips/WARI/argentina-patagonia-hiking-tour" TargetMode="External"/><Relationship Id="rId18" Type="http://schemas.openxmlformats.org/officeDocument/2006/relationships/hyperlink" Target="https://www.nationalgeographic.com/travel/destinations/south-america/peru/" TargetMode="External"/><Relationship Id="rId3" Type="http://schemas.openxmlformats.org/officeDocument/2006/relationships/hyperlink" Target="https://alpha.wallhaven.cc/wallpaper/396683" TargetMode="External"/><Relationship Id="rId21" Type="http://schemas.openxmlformats.org/officeDocument/2006/relationships/hyperlink" Target="http://inricristo.org/part-4-darwin-evolution-genesis-the-great-flood-paradise-mosaic-laws-apocryphal-books/" TargetMode="External"/><Relationship Id="rId7" Type="http://schemas.openxmlformats.org/officeDocument/2006/relationships/hyperlink" Target="http://cityofusa.sk/index.php?id=127" TargetMode="External"/><Relationship Id="rId12" Type="http://schemas.openxmlformats.org/officeDocument/2006/relationships/hyperlink" Target="https://www.gq.com/story/old-havana-neighborhood-guide-travel-advice" TargetMode="External"/><Relationship Id="rId17" Type="http://schemas.openxmlformats.org/officeDocument/2006/relationships/hyperlink" Target="http://www.visitnasa.com/space-center-houston-texas" TargetMode="External"/><Relationship Id="rId25" Type="http://schemas.openxmlformats.org/officeDocument/2006/relationships/image" Target="../media/image4.jpeg"/><Relationship Id="rId2" Type="http://schemas.openxmlformats.org/officeDocument/2006/relationships/hyperlink" Target="https://najmama.aktuality.sk/clanok/226728/javorovy-sirup-je-nielen-sladky-ale-aj-zdravy/" TargetMode="External"/><Relationship Id="rId16" Type="http://schemas.openxmlformats.org/officeDocument/2006/relationships/hyperlink" Target="https://www.pexels.com/search/golden%20gate%20bridge/" TargetMode="External"/><Relationship Id="rId20" Type="http://schemas.openxmlformats.org/officeDocument/2006/relationships/hyperlink" Target="http://www.telegraph.co.uk/travel/destinations/north-america/canada/toronto/articles/a-weekend-break-in-toront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kolskyservis.teraz.sk/zaujimavosti/socha-slobody/30301-clanok.html" TargetMode="External"/><Relationship Id="rId11" Type="http://schemas.openxmlformats.org/officeDocument/2006/relationships/hyperlink" Target="https://www.thelondoneconomic.com/news/video-huge-alligator-strolls-across-golf-course/31/05/attachment/aligator-amerykanski/" TargetMode="External"/><Relationship Id="rId24" Type="http://schemas.openxmlformats.org/officeDocument/2006/relationships/image" Target="../media/image3.jpeg"/><Relationship Id="rId5" Type="http://schemas.openxmlformats.org/officeDocument/2006/relationships/hyperlink" Target="http://dromedar.zoznam.sk/cl/1000016/840564/Yucatan---polostrov-opradeny-tajomstvom-Mayov" TargetMode="External"/><Relationship Id="rId15" Type="http://schemas.openxmlformats.org/officeDocument/2006/relationships/hyperlink" Target="http://scaerospace.com/boeing-raises-20-year-outlook-for-new-jet-demand-sc-location-announces-200-layoffs/" TargetMode="External"/><Relationship Id="rId23" Type="http://schemas.openxmlformats.org/officeDocument/2006/relationships/image" Target="../media/image2.png"/><Relationship Id="rId10" Type="http://schemas.openxmlformats.org/officeDocument/2006/relationships/hyperlink" Target="https://www.forbes.com/sites/robinandrews/2017/11/24/the-yellowstone-supervolcano-is-slowly-dying/" TargetMode="External"/><Relationship Id="rId19" Type="http://schemas.openxmlformats.org/officeDocument/2006/relationships/hyperlink" Target="https://www.venezuela.sk/85-angelov-vodopad-najdlhsi-vodopad-sveta.html" TargetMode="External"/><Relationship Id="rId4" Type="http://schemas.openxmlformats.org/officeDocument/2006/relationships/hyperlink" Target="https://spis.korzar.sme.sk/c/8042274/mladeznicky-futbal.html" TargetMode="External"/><Relationship Id="rId9" Type="http://schemas.openxmlformats.org/officeDocument/2006/relationships/hyperlink" Target="https://iso.500px.com/rio-de-janeiro-photos/" TargetMode="External"/><Relationship Id="rId14" Type="http://schemas.openxmlformats.org/officeDocument/2006/relationships/hyperlink" Target="https://www.spidersweb.pl/rozrywka/2018/01/23/oscary-2018-nominacje-kto-wygra/" TargetMode="External"/><Relationship Id="rId2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02725" y="2166551"/>
            <a:ext cx="9144000" cy="1054443"/>
          </a:xfrm>
        </p:spPr>
        <p:txBody>
          <a:bodyPr/>
          <a:lstStyle/>
          <a:p>
            <a:r>
              <a:rPr lang="sk-SK" b="1" dirty="0" smtClean="0"/>
              <a:t>Amerika na dlani </a:t>
            </a:r>
            <a:endParaRPr lang="sk-SK" b="1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>
          <a:xfrm>
            <a:off x="3122141" y="5980164"/>
            <a:ext cx="5031259" cy="733674"/>
          </a:xfrm>
        </p:spPr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Tento </a:t>
            </a:r>
            <a:r>
              <a:rPr lang="cs-CZ" dirty="0"/>
              <a:t>projekt </a:t>
            </a:r>
            <a:r>
              <a:rPr lang="cs-CZ" dirty="0" err="1"/>
              <a:t>sa</a:t>
            </a:r>
            <a:r>
              <a:rPr lang="cs-CZ" dirty="0"/>
              <a:t> realizuje </a:t>
            </a:r>
            <a:r>
              <a:rPr lang="cs-CZ" dirty="0" err="1"/>
              <a:t>vďaka</a:t>
            </a:r>
            <a:r>
              <a:rPr lang="cs-CZ" dirty="0"/>
              <a:t> podpore z </a:t>
            </a:r>
            <a:r>
              <a:rPr lang="cs-CZ" dirty="0" err="1"/>
              <a:t>Európskeho</a:t>
            </a:r>
            <a:r>
              <a:rPr lang="cs-CZ" dirty="0"/>
              <a:t> </a:t>
            </a:r>
            <a:r>
              <a:rPr lang="cs-CZ" dirty="0" err="1"/>
              <a:t>sociálneho</a:t>
            </a:r>
            <a:r>
              <a:rPr lang="cs-CZ" dirty="0"/>
              <a:t> fondu </a:t>
            </a:r>
            <a:endParaRPr lang="sk-SK" dirty="0"/>
          </a:p>
          <a:p>
            <a:r>
              <a:rPr lang="cs-CZ" dirty="0"/>
              <a:t>a </a:t>
            </a:r>
            <a:r>
              <a:rPr lang="cs-CZ" dirty="0" err="1"/>
              <a:t>Európskeho</a:t>
            </a:r>
            <a:r>
              <a:rPr lang="cs-CZ" dirty="0"/>
              <a:t> fondu </a:t>
            </a:r>
            <a:r>
              <a:rPr lang="cs-CZ" dirty="0" err="1"/>
              <a:t>regionálneho</a:t>
            </a:r>
            <a:r>
              <a:rPr lang="cs-CZ" dirty="0"/>
              <a:t> </a:t>
            </a:r>
            <a:r>
              <a:rPr lang="cs-CZ" dirty="0" err="1"/>
              <a:t>rozvoja</a:t>
            </a:r>
            <a:r>
              <a:rPr lang="cs-CZ" dirty="0"/>
              <a:t> v rámci </a:t>
            </a:r>
            <a:r>
              <a:rPr lang="cs-CZ" dirty="0" err="1"/>
              <a:t>Operačného</a:t>
            </a:r>
            <a:r>
              <a:rPr lang="cs-CZ" dirty="0"/>
              <a:t> programu </a:t>
            </a:r>
            <a:r>
              <a:rPr lang="cs-CZ" dirty="0" err="1"/>
              <a:t>Ľudské</a:t>
            </a:r>
            <a:r>
              <a:rPr lang="cs-CZ" dirty="0"/>
              <a:t> zdroje</a:t>
            </a:r>
            <a:endParaRPr lang="sk-SK" dirty="0"/>
          </a:p>
          <a:p>
            <a:r>
              <a:rPr lang="cs-CZ" b="1" dirty="0"/>
              <a:t>www.minedu.sk    www.employment.gov.sk/sk/esf/    www.itakademia.sk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6" name="Obrázok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2060764" y="5552709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Obrázok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9" name="Obrázok 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136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4777946" y="469557"/>
            <a:ext cx="311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8. Mesto </a:t>
            </a:r>
            <a:endParaRPr lang="sk-SK" sz="3600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6718" y="1557672"/>
            <a:ext cx="8192528" cy="3912252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8" name="Obrázok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Obrázok 8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Obrázok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1" name="Obrázok 1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5067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201297" y="0"/>
            <a:ext cx="353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9. Miesto </a:t>
            </a:r>
            <a:endParaRPr lang="sk-SK" sz="36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0292" y="530146"/>
            <a:ext cx="5019031" cy="5075425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4731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423719" y="659027"/>
            <a:ext cx="295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10. Miesto </a:t>
            </a:r>
            <a:endParaRPr lang="sk-SK" sz="36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1225" y="1922497"/>
            <a:ext cx="4197056" cy="3374433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5196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72995" y="65902"/>
            <a:ext cx="271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12. Miesto </a:t>
            </a:r>
            <a:endParaRPr lang="sk-SK" sz="36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5697" y="313037"/>
            <a:ext cx="7040605" cy="5280454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4757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912973" y="354227"/>
            <a:ext cx="26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13. Mesto  </a:t>
            </a:r>
            <a:endParaRPr lang="sk-SK" sz="36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2563" y="1087394"/>
            <a:ext cx="5803704" cy="3250074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2339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9687" y="646331"/>
            <a:ext cx="9695935" cy="438256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308389" y="0"/>
            <a:ext cx="533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14. Mesto </a:t>
            </a:r>
            <a:endParaRPr lang="sk-SK" sz="3600" b="1" dirty="0"/>
          </a:p>
        </p:txBody>
      </p:sp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9" name="Obrázok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Obrázok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Obrázok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2" name="Obrázok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66020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799" y="551151"/>
            <a:ext cx="7891850" cy="479609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662616" y="-16891"/>
            <a:ext cx="439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15. Mesto</a:t>
            </a:r>
            <a:endParaRPr lang="sk-SK" sz="3600" b="1" dirty="0"/>
          </a:p>
        </p:txBody>
      </p:sp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9" name="Obrázok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Obrázok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Obrázok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2" name="Obrázok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6451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4223" y="503801"/>
            <a:ext cx="7727093" cy="515397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357817" y="0"/>
            <a:ext cx="5214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16. Mesto </a:t>
            </a:r>
            <a:endParaRPr lang="sk-SK" sz="3600" b="1" dirty="0"/>
          </a:p>
        </p:txBody>
      </p:sp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9" name="Obrázok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Obrázok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Obrázok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2" name="Obrázok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41476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4747" y="580429"/>
            <a:ext cx="7397914" cy="494315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687329" y="-65902"/>
            <a:ext cx="392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17. Štát </a:t>
            </a:r>
            <a:endParaRPr lang="sk-SK" sz="3600" b="1" dirty="0"/>
          </a:p>
        </p:txBody>
      </p:sp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9" name="Obrázok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Obrázok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Obrázok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2" name="Obrázok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5845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921" y="502508"/>
            <a:ext cx="6240902" cy="468067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596713" y="-65903"/>
            <a:ext cx="387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18. Miesto </a:t>
            </a:r>
            <a:endParaRPr lang="sk-SK" sz="3600" b="1" dirty="0"/>
          </a:p>
        </p:txBody>
      </p:sp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9" name="Obrázok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Obrázok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Obrázok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2" name="Obrázok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9394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7795" y="81508"/>
            <a:ext cx="10505302" cy="5330150"/>
          </a:xfrm>
        </p:spPr>
        <p:txBody>
          <a:bodyPr>
            <a:normAutofit/>
          </a:bodyPr>
          <a:lstStyle/>
          <a:p>
            <a:r>
              <a:rPr lang="sk-SK" sz="3600" dirty="0" smtClean="0"/>
              <a:t>Nasledujúce obrázky poukazujú indíciami na konkrétny štát/mesto/miesto. </a:t>
            </a:r>
            <a:br>
              <a:rPr lang="sk-SK" sz="3600" dirty="0" smtClean="0"/>
            </a:br>
            <a:r>
              <a:rPr lang="sk-SK" sz="3600" dirty="0"/>
              <a:t/>
            </a:r>
            <a:br>
              <a:rPr lang="sk-SK" sz="3600" dirty="0"/>
            </a:br>
            <a:r>
              <a:rPr lang="sk-SK" sz="3600" dirty="0" smtClean="0"/>
              <a:t>Do pracovného listu napíš ku každému číslu obrázka, o čo pôjde. (Napr. 1. Aljaška) Ak pôjde o miesto, myslí sa tým: národný park, prírodná zaujímavosť alebo ostrovy a polostrovy. </a:t>
            </a:r>
            <a:br>
              <a:rPr lang="sk-SK" sz="3600" dirty="0" smtClean="0"/>
            </a:br>
            <a:r>
              <a:rPr lang="sk-SK" sz="3600" dirty="0"/>
              <a:t/>
            </a:r>
            <a:br>
              <a:rPr lang="sk-SK" sz="3600" dirty="0"/>
            </a:br>
            <a:r>
              <a:rPr lang="sk-SK" sz="3600" dirty="0" smtClean="0"/>
              <a:t>!</a:t>
            </a:r>
            <a:r>
              <a:rPr lang="sk-SK" sz="3600" b="1" dirty="0" smtClean="0"/>
              <a:t>Upozornenie: Obrázky nepoukazujú iba na USA ale celý svetadiel Amerika!</a:t>
            </a:r>
            <a:endParaRPr lang="sk-SK" sz="3600" b="1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Tento projekt </a:t>
            </a:r>
            <a:r>
              <a:rPr lang="cs-CZ" dirty="0" err="1" smtClean="0"/>
              <a:t>sa</a:t>
            </a:r>
            <a:r>
              <a:rPr lang="cs-CZ" dirty="0" smtClean="0"/>
              <a:t> realizuje </a:t>
            </a:r>
            <a:r>
              <a:rPr lang="cs-CZ" dirty="0" err="1" smtClean="0"/>
              <a:t>vďaka</a:t>
            </a:r>
            <a:r>
              <a:rPr lang="cs-CZ" dirty="0" smtClean="0"/>
              <a:t> podpore z </a:t>
            </a:r>
            <a:r>
              <a:rPr lang="cs-CZ" dirty="0" err="1" smtClean="0"/>
              <a:t>Európskeho</a:t>
            </a:r>
            <a:r>
              <a:rPr lang="cs-CZ" dirty="0" smtClean="0"/>
              <a:t> </a:t>
            </a:r>
            <a:r>
              <a:rPr lang="cs-CZ" dirty="0" err="1" smtClean="0"/>
              <a:t>sociálneho</a:t>
            </a:r>
            <a:r>
              <a:rPr lang="cs-CZ" dirty="0" smtClean="0"/>
              <a:t> fondu </a:t>
            </a:r>
            <a:endParaRPr lang="sk-SK" dirty="0" smtClean="0"/>
          </a:p>
          <a:p>
            <a:r>
              <a:rPr lang="cs-CZ" dirty="0" smtClean="0"/>
              <a:t>a </a:t>
            </a:r>
            <a:r>
              <a:rPr lang="cs-CZ" dirty="0" err="1" smtClean="0"/>
              <a:t>Európskeho</a:t>
            </a:r>
            <a:r>
              <a:rPr lang="cs-CZ" dirty="0" smtClean="0"/>
              <a:t> fondu </a:t>
            </a:r>
            <a:r>
              <a:rPr lang="cs-CZ" dirty="0" err="1" smtClean="0"/>
              <a:t>regionálneho</a:t>
            </a:r>
            <a:r>
              <a:rPr lang="cs-CZ" dirty="0" smtClean="0"/>
              <a:t> </a:t>
            </a:r>
            <a:r>
              <a:rPr lang="cs-CZ" dirty="0" err="1" smtClean="0"/>
              <a:t>rozvoja</a:t>
            </a:r>
            <a:r>
              <a:rPr lang="cs-CZ" dirty="0" smtClean="0"/>
              <a:t> v rámci </a:t>
            </a:r>
            <a:r>
              <a:rPr lang="cs-CZ" dirty="0" err="1" smtClean="0"/>
              <a:t>Operačného</a:t>
            </a:r>
            <a:r>
              <a:rPr lang="cs-CZ" dirty="0" smtClean="0"/>
              <a:t> programu </a:t>
            </a:r>
            <a:r>
              <a:rPr lang="cs-CZ" dirty="0" err="1" smtClean="0"/>
              <a:t>Ľudské</a:t>
            </a:r>
            <a:r>
              <a:rPr lang="cs-CZ" dirty="0" smtClean="0"/>
              <a:t> zdroje</a:t>
            </a:r>
            <a:endParaRPr lang="sk-SK" dirty="0" smtClean="0"/>
          </a:p>
          <a:p>
            <a:r>
              <a:rPr lang="cs-CZ" b="1" dirty="0" smtClean="0"/>
              <a:t>www.minedu.sk    www.employment.gov.sk/sk/esf/    www.itakademia.sk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6" name="Obrázok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Obrázok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Obrázok 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2326177" y="5601160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0760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5317" y="565855"/>
            <a:ext cx="7273651" cy="481311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038600" y="0"/>
            <a:ext cx="5502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19. Mesto </a:t>
            </a:r>
            <a:endParaRPr lang="sk-SK" sz="3600" b="1" dirty="0"/>
          </a:p>
        </p:txBody>
      </p:sp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9" name="Obrázok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Obrázok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Obrázok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2" name="Obrázok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8014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4710" y="555716"/>
            <a:ext cx="8687257" cy="488658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506097" y="0"/>
            <a:ext cx="535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20. Miesto </a:t>
            </a:r>
            <a:endParaRPr lang="sk-SK" sz="3600" b="1" dirty="0"/>
          </a:p>
        </p:txBody>
      </p:sp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9" name="Obrázok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Obrázok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Obrázok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2" name="Obrázok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5369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Zdroje obrázkov: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95416" y="996778"/>
            <a:ext cx="10892481" cy="4576135"/>
          </a:xfrm>
        </p:spPr>
        <p:txBody>
          <a:bodyPr>
            <a:normAutofit fontScale="32500" lnSpcReduction="20000"/>
          </a:bodyPr>
          <a:lstStyle/>
          <a:p>
            <a:r>
              <a:rPr lang="sk-SK" dirty="0"/>
              <a:t>1. </a:t>
            </a:r>
            <a:r>
              <a:rPr lang="sk-SK" dirty="0">
                <a:hlinkClick r:id="rId2"/>
              </a:rPr>
              <a:t>https://najmama.aktuality.sk/clanok/226728/javorovy-sirup-je-nielen-sladky-ale-aj-zdravy</a:t>
            </a:r>
            <a:r>
              <a:rPr lang="sk-SK" dirty="0" smtClean="0">
                <a:hlinkClick r:id="rId2"/>
              </a:rPr>
              <a:t>/</a:t>
            </a:r>
            <a:r>
              <a:rPr lang="sk-SK" dirty="0" smtClean="0"/>
              <a:t> (28.1.2018)</a:t>
            </a:r>
          </a:p>
          <a:p>
            <a:r>
              <a:rPr lang="sk-SK" dirty="0"/>
              <a:t>2. </a:t>
            </a:r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alpha.wallhaven.cc/wallpaper/396683</a:t>
            </a:r>
            <a:r>
              <a:rPr lang="sk-SK" dirty="0" smtClean="0"/>
              <a:t> (28.1.2018)</a:t>
            </a:r>
          </a:p>
          <a:p>
            <a:r>
              <a:rPr lang="sk-SK" dirty="0"/>
              <a:t>3. </a:t>
            </a:r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spis.korzar.sme.sk/c/8042274/mladeznicky-futbal.html</a:t>
            </a:r>
            <a:r>
              <a:rPr lang="sk-SK" dirty="0" smtClean="0"/>
              <a:t> (25.1.2018)</a:t>
            </a:r>
          </a:p>
          <a:p>
            <a:r>
              <a:rPr lang="sk-SK" dirty="0"/>
              <a:t>4. </a:t>
            </a:r>
            <a:r>
              <a:rPr lang="sk-SK" dirty="0">
                <a:hlinkClick r:id="rId5"/>
              </a:rPr>
              <a:t>http://dromedar.zoznam.sk/cl/1000016/840564/Yucatan---</a:t>
            </a:r>
            <a:r>
              <a:rPr lang="sk-SK" dirty="0" smtClean="0">
                <a:hlinkClick r:id="rId5"/>
              </a:rPr>
              <a:t>polostrov-opradeny-tajomstvom-Mayov</a:t>
            </a:r>
            <a:r>
              <a:rPr lang="sk-SK" dirty="0" smtClean="0"/>
              <a:t> (25.1.2018)</a:t>
            </a:r>
          </a:p>
          <a:p>
            <a:r>
              <a:rPr lang="sk-SK" dirty="0"/>
              <a:t>5. </a:t>
            </a:r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skolskyservis.teraz.sk/zaujimavosti/socha-slobody/30301-clanok.html</a:t>
            </a:r>
            <a:r>
              <a:rPr lang="sk-SK" dirty="0" smtClean="0"/>
              <a:t> (25.1.2018)</a:t>
            </a:r>
          </a:p>
          <a:p>
            <a:r>
              <a:rPr lang="sk-SK" dirty="0"/>
              <a:t>6. </a:t>
            </a:r>
            <a:r>
              <a:rPr lang="sk-SK" dirty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cityofusa.sk/index.php?id=127</a:t>
            </a:r>
            <a:r>
              <a:rPr lang="sk-SK" dirty="0" smtClean="0"/>
              <a:t> (29.1.2018)</a:t>
            </a:r>
          </a:p>
          <a:p>
            <a:r>
              <a:rPr lang="sk-SK" dirty="0"/>
              <a:t>7. </a:t>
            </a:r>
            <a:r>
              <a:rPr lang="sk-SK" dirty="0">
                <a:hlinkClick r:id="rId8"/>
              </a:rPr>
              <a:t>http://www.leblogducommunicant2-0.com/2010/11/14/tea-party-sarah-palin-reprendrez-vous-une-infusion-de-com-saveur-reac/tea-party-boston-tea-party</a:t>
            </a:r>
            <a:r>
              <a:rPr lang="sk-SK" dirty="0" smtClean="0">
                <a:hlinkClick r:id="rId8"/>
              </a:rPr>
              <a:t>/</a:t>
            </a:r>
            <a:r>
              <a:rPr lang="sk-SK" dirty="0" smtClean="0"/>
              <a:t> (25.1.2018)</a:t>
            </a:r>
          </a:p>
          <a:p>
            <a:r>
              <a:rPr lang="sk-SK" dirty="0"/>
              <a:t>8. </a:t>
            </a:r>
            <a:r>
              <a:rPr lang="sk-SK" dirty="0">
                <a:hlinkClick r:id="rId9"/>
              </a:rPr>
              <a:t>https://iso.500px.com/rio-de-janeiro-photos</a:t>
            </a:r>
            <a:r>
              <a:rPr lang="sk-SK" dirty="0" smtClean="0">
                <a:hlinkClick r:id="rId9"/>
              </a:rPr>
              <a:t>/</a:t>
            </a:r>
            <a:r>
              <a:rPr lang="sk-SK" dirty="0" smtClean="0"/>
              <a:t> (29.1.2018)</a:t>
            </a:r>
          </a:p>
          <a:p>
            <a:r>
              <a:rPr lang="sk-SK" dirty="0"/>
              <a:t>9. </a:t>
            </a:r>
            <a:r>
              <a:rPr lang="sk-SK" dirty="0">
                <a:hlinkClick r:id="rId10"/>
              </a:rPr>
              <a:t>https://www.forbes.com/sites/robinandrews/2017/11/24/the-yellowstone-supervolcano-is-slowly-dying/#</a:t>
            </a:r>
            <a:r>
              <a:rPr lang="sk-SK" dirty="0" smtClean="0">
                <a:hlinkClick r:id="rId10"/>
              </a:rPr>
              <a:t>6928b9f1692b</a:t>
            </a:r>
            <a:r>
              <a:rPr lang="sk-SK" dirty="0" smtClean="0"/>
              <a:t> (29.1.2018)</a:t>
            </a:r>
          </a:p>
          <a:p>
            <a:r>
              <a:rPr lang="sk-SK" dirty="0"/>
              <a:t>10. </a:t>
            </a:r>
            <a:r>
              <a:rPr lang="sk-SK" dirty="0">
                <a:hlinkClick r:id="rId11"/>
              </a:rPr>
              <a:t>https://www.thelondoneconomic.com/news/video-huge-alligator-strolls-across-golf-course/31/05/attachment/aligator-amerykanski</a:t>
            </a:r>
            <a:r>
              <a:rPr lang="sk-SK" dirty="0" smtClean="0">
                <a:hlinkClick r:id="rId11"/>
              </a:rPr>
              <a:t>/</a:t>
            </a:r>
            <a:r>
              <a:rPr lang="sk-SK" dirty="0" smtClean="0"/>
              <a:t> (25.1.2018)</a:t>
            </a:r>
          </a:p>
          <a:p>
            <a:r>
              <a:rPr lang="sk-SK" dirty="0" smtClean="0"/>
              <a:t>11</a:t>
            </a:r>
            <a:r>
              <a:rPr lang="sk-SK" dirty="0"/>
              <a:t>. </a:t>
            </a:r>
            <a:r>
              <a:rPr lang="sk-SK" dirty="0">
                <a:hlinkClick r:id="rId12"/>
              </a:rPr>
              <a:t>https://</a:t>
            </a:r>
            <a:r>
              <a:rPr lang="sk-SK" dirty="0" smtClean="0">
                <a:hlinkClick r:id="rId12"/>
              </a:rPr>
              <a:t>www.gq.com/story/old-havana-neighborhood-guide-travel-advice</a:t>
            </a:r>
            <a:r>
              <a:rPr lang="sk-SK" dirty="0" smtClean="0"/>
              <a:t> (28.1.2018)</a:t>
            </a:r>
          </a:p>
          <a:p>
            <a:r>
              <a:rPr lang="sk-SK" dirty="0" smtClean="0"/>
              <a:t>12</a:t>
            </a:r>
            <a:r>
              <a:rPr lang="sk-SK" dirty="0"/>
              <a:t>. </a:t>
            </a:r>
            <a:r>
              <a:rPr lang="sk-SK" dirty="0">
                <a:hlinkClick r:id="rId13"/>
              </a:rPr>
              <a:t>https://</a:t>
            </a:r>
            <a:r>
              <a:rPr lang="sk-SK" dirty="0" smtClean="0">
                <a:hlinkClick r:id="rId13"/>
              </a:rPr>
              <a:t>www.backroads.com/trips/WARI/argentina-patagonia-hiking-tour</a:t>
            </a:r>
            <a:r>
              <a:rPr lang="sk-SK" dirty="0" smtClean="0"/>
              <a:t> (25.1.2018)</a:t>
            </a:r>
          </a:p>
          <a:p>
            <a:r>
              <a:rPr lang="sk-SK" dirty="0"/>
              <a:t>13. </a:t>
            </a:r>
            <a:r>
              <a:rPr lang="sk-SK" dirty="0">
                <a:hlinkClick r:id="rId14"/>
              </a:rPr>
              <a:t>https://www.spidersweb.pl/rozrywka/2018/01/23/oscary-2018-nominacje-kto-wygra</a:t>
            </a:r>
            <a:r>
              <a:rPr lang="sk-SK" dirty="0" smtClean="0">
                <a:hlinkClick r:id="rId14"/>
              </a:rPr>
              <a:t>/</a:t>
            </a:r>
            <a:r>
              <a:rPr lang="sk-SK" dirty="0" smtClean="0"/>
              <a:t> (29.1.2018)</a:t>
            </a:r>
          </a:p>
          <a:p>
            <a:r>
              <a:rPr lang="sk-SK" dirty="0"/>
              <a:t>14. </a:t>
            </a:r>
            <a:r>
              <a:rPr lang="sk-SK" dirty="0">
                <a:hlinkClick r:id="rId15"/>
              </a:rPr>
              <a:t>http://scaerospace.com/boeing-raises-20-year-outlook-for-new-jet-demand-sc-location-announces-200-layoffs</a:t>
            </a:r>
            <a:r>
              <a:rPr lang="sk-SK" dirty="0" smtClean="0">
                <a:hlinkClick r:id="rId15"/>
              </a:rPr>
              <a:t>/</a:t>
            </a:r>
            <a:r>
              <a:rPr lang="sk-SK" dirty="0" smtClean="0"/>
              <a:t> (25.1.2018)</a:t>
            </a:r>
          </a:p>
          <a:p>
            <a:r>
              <a:rPr lang="sk-SK" dirty="0"/>
              <a:t>15. </a:t>
            </a:r>
            <a:r>
              <a:rPr lang="sk-SK" dirty="0">
                <a:hlinkClick r:id="rId16"/>
              </a:rPr>
              <a:t>https://www.pexels.com/search/golden%20gate%20bridge</a:t>
            </a:r>
            <a:r>
              <a:rPr lang="sk-SK" dirty="0" smtClean="0">
                <a:hlinkClick r:id="rId16"/>
              </a:rPr>
              <a:t>/</a:t>
            </a:r>
            <a:r>
              <a:rPr lang="sk-SK" dirty="0" smtClean="0"/>
              <a:t> (29.1.2018)</a:t>
            </a:r>
          </a:p>
          <a:p>
            <a:r>
              <a:rPr lang="sk-SK" dirty="0"/>
              <a:t>16. </a:t>
            </a:r>
            <a:r>
              <a:rPr lang="sk-SK" dirty="0">
                <a:hlinkClick r:id="rId17"/>
              </a:rPr>
              <a:t>http://</a:t>
            </a:r>
            <a:r>
              <a:rPr lang="sk-SK" dirty="0" smtClean="0">
                <a:hlinkClick r:id="rId17"/>
              </a:rPr>
              <a:t>www.visitnasa.com/space-center-houston-texas</a:t>
            </a:r>
            <a:r>
              <a:rPr lang="sk-SK" dirty="0" smtClean="0"/>
              <a:t> (29.1.2018)</a:t>
            </a:r>
          </a:p>
          <a:p>
            <a:r>
              <a:rPr lang="sk-SK" dirty="0"/>
              <a:t>17. </a:t>
            </a:r>
            <a:r>
              <a:rPr lang="sk-SK" dirty="0">
                <a:hlinkClick r:id="rId18"/>
              </a:rPr>
              <a:t>https://www.nationalgeographic.com/travel/destinations/south-america/peru</a:t>
            </a:r>
            <a:r>
              <a:rPr lang="sk-SK" dirty="0" smtClean="0">
                <a:hlinkClick r:id="rId18"/>
              </a:rPr>
              <a:t>/</a:t>
            </a:r>
            <a:r>
              <a:rPr lang="sk-SK" dirty="0" smtClean="0"/>
              <a:t> (29.1.2018)</a:t>
            </a:r>
          </a:p>
          <a:p>
            <a:r>
              <a:rPr lang="sk-SK" dirty="0"/>
              <a:t>18. </a:t>
            </a:r>
            <a:r>
              <a:rPr lang="sk-SK" dirty="0">
                <a:hlinkClick r:id="rId19"/>
              </a:rPr>
              <a:t>https://</a:t>
            </a:r>
            <a:r>
              <a:rPr lang="sk-SK" dirty="0" smtClean="0">
                <a:hlinkClick r:id="rId19"/>
              </a:rPr>
              <a:t>www.venezuela.sk/85-angelov-vodopad-najdlhsi-vodopad-sveta.html</a:t>
            </a:r>
            <a:r>
              <a:rPr lang="sk-SK" dirty="0" smtClean="0"/>
              <a:t> (29.1.2018)</a:t>
            </a:r>
          </a:p>
          <a:p>
            <a:r>
              <a:rPr lang="sk-SK" dirty="0" smtClean="0"/>
              <a:t>19</a:t>
            </a:r>
            <a:r>
              <a:rPr lang="sk-SK" dirty="0"/>
              <a:t>. </a:t>
            </a:r>
            <a:r>
              <a:rPr lang="sk-SK" dirty="0">
                <a:hlinkClick r:id="rId20"/>
              </a:rPr>
              <a:t>http://www.telegraph.co.uk/travel/destinations/north-america/canada/toronto/articles/a-weekend-break-in-toronto</a:t>
            </a:r>
            <a:r>
              <a:rPr lang="sk-SK" dirty="0" smtClean="0">
                <a:hlinkClick r:id="rId20"/>
              </a:rPr>
              <a:t>/</a:t>
            </a:r>
            <a:r>
              <a:rPr lang="sk-SK" dirty="0" smtClean="0"/>
              <a:t> (29.1.2018)</a:t>
            </a:r>
          </a:p>
          <a:p>
            <a:r>
              <a:rPr lang="sk-SK" dirty="0"/>
              <a:t>20. </a:t>
            </a:r>
            <a:r>
              <a:rPr lang="sk-SK" dirty="0">
                <a:hlinkClick r:id="rId21"/>
              </a:rPr>
              <a:t>http://inricristo.org/part-4-darwin-evolution-genesis-the-great-flood-paradise-mosaic-laws-apocryphal-books</a:t>
            </a:r>
            <a:r>
              <a:rPr lang="sk-SK" dirty="0" smtClean="0">
                <a:hlinkClick r:id="rId21"/>
              </a:rPr>
              <a:t>/</a:t>
            </a:r>
            <a:r>
              <a:rPr lang="sk-SK" dirty="0" smtClean="0"/>
              <a:t> (25.1.2018)</a:t>
            </a:r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Obrázok 8"/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3944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262051" y="85958"/>
            <a:ext cx="275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1. Štát </a:t>
            </a:r>
            <a:endParaRPr lang="sk-SK" sz="36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5212" y="705368"/>
            <a:ext cx="5925640" cy="4759030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0560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901514" y="337752"/>
            <a:ext cx="164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2. Štát </a:t>
            </a:r>
            <a:endParaRPr lang="sk-SK" sz="36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0649" y="951316"/>
            <a:ext cx="8100335" cy="4946516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5952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843849" y="411892"/>
            <a:ext cx="251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3. Štát </a:t>
            </a:r>
            <a:endParaRPr lang="sk-SK" sz="36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5875" y="946547"/>
            <a:ext cx="7024602" cy="4683068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3653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5123935" y="477794"/>
            <a:ext cx="216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4. Štát </a:t>
            </a:r>
            <a:endParaRPr lang="sk-SK" sz="36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8842" y="1124125"/>
            <a:ext cx="5762309" cy="4321732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6619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029211" y="21536"/>
            <a:ext cx="266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5. Mesto </a:t>
            </a:r>
            <a:endParaRPr lang="sk-SK" sz="36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78227" y="260027"/>
            <a:ext cx="3418988" cy="5132430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41394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415481" y="47779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6. Mesto </a:t>
            </a:r>
            <a:endParaRPr lang="sk-SK" sz="36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6508" y="1124126"/>
            <a:ext cx="7216346" cy="4329808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4686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357816" y="477795"/>
            <a:ext cx="295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7. </a:t>
            </a:r>
            <a:r>
              <a:rPr lang="sk-SK" sz="3600" b="1" dirty="0" smtClean="0"/>
              <a:t>štát</a:t>
            </a:r>
            <a:r>
              <a:rPr lang="sk-SK" sz="3600" b="1" dirty="0" smtClean="0"/>
              <a:t> </a:t>
            </a:r>
            <a:endParaRPr lang="sk-SK" sz="36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3748" y="1315222"/>
            <a:ext cx="6839723" cy="4171387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42262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795</Words>
  <Application>Microsoft Office PowerPoint</Application>
  <PresentationFormat>Vlastná</PresentationFormat>
  <Paragraphs>174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Motív balíka Office</vt:lpstr>
      <vt:lpstr>Amerika na dlani </vt:lpstr>
      <vt:lpstr>Nasledujúce obrázky poukazujú indíciami na konkrétny štát/mesto/miesto.   Do pracovného listu napíš ku každému číslu obrázka, o čo pôjde. (Napr. 1. Aljaška) Ak pôjde o miesto, myslí sa tým: národný park, prírodná zaujímavosť alebo ostrovy a polostrovy.   !Upozornenie: Obrázky nepoukazujú iba na USA ale celý svetadiel Amerika!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Zdroje obrázkov: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Amerika na dlani</dc:title>
  <dc:creator>pc12</dc:creator>
  <cp:lastModifiedBy>hp</cp:lastModifiedBy>
  <cp:revision>23</cp:revision>
  <dcterms:created xsi:type="dcterms:W3CDTF">2018-01-25T08:22:06Z</dcterms:created>
  <dcterms:modified xsi:type="dcterms:W3CDTF">2019-05-27T14:06:34Z</dcterms:modified>
</cp:coreProperties>
</file>