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ink/ink18.xml" ContentType="application/inkml+xml"/>
  <Override PartName="/ppt/ink/ink27.xml" ContentType="application/inkml+xml"/>
  <Override PartName="/ppt/ink/ink29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Override PartName="/ppt/ink/ink16.xml" ContentType="application/inkml+xml"/>
  <Override PartName="/ppt/ink/ink25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ink/ink4.xml" ContentType="application/inkml+xml"/>
  <Override PartName="/ppt/ink/ink14.xml" ContentType="application/inkml+xml"/>
  <Override PartName="/ppt/ink/ink23.xml" ContentType="application/inkml+xml"/>
  <Override PartName="/ppt/ink/ink3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ink/ink21.xml" ContentType="application/inkml+xml"/>
  <Override PartName="/ppt/ink/ink32.xml" ContentType="application/inkml+xml"/>
  <Override PartName="/ppt/ink/ink10.xml" ContentType="application/inkml+xml"/>
  <Override PartName="/ppt/ink/ink3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ink/ink19.xml" ContentType="application/inkml+xml"/>
  <Override PartName="/ppt/ink/ink28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ink/ink7.xml" ContentType="application/inkml+xml"/>
  <Override PartName="/ppt/ink/ink17.xml" ContentType="application/inkml+xml"/>
  <Override PartName="/ppt/ink/ink26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ink/ink24.xml" ContentType="application/inkml+xml"/>
  <Override PartName="/ppt/ink/ink33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ink/ink1.xml" ContentType="application/inkml+xml"/>
  <Override PartName="/ppt/ink/ink13.xml" ContentType="application/inkml+xml"/>
  <Override PartName="/ppt/ink/ink22.xml" ContentType="application/inkml+xml"/>
  <Override PartName="/ppt/ink/ink31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ink/ink20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5" r:id="rId2"/>
    <p:sldId id="273" r:id="rId3"/>
    <p:sldId id="274" r:id="rId4"/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66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5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67 24575,'-6'4'0,"-1"0"0,1 0 0,-1 0 0,1 0 0,-1-1 0,-14 4 0,-19 10 0,19-7 0,-36 14 0,38-17 0,0 0 0,-28 17 0,44-22 0,0 1 0,0-1 0,0 1 0,0 0 0,1 0 0,-1 0 0,1 0 0,0 0 0,0 0 0,0 1 0,0-1 0,0 1 0,1-1 0,0 1 0,-1 0 0,1 0 0,1 0 0,-2 4 0,1 10 0,0-1 0,2 34 0,1-24 0,-2-27 0,0 18 0,1-1 0,0 1 0,1-1 0,1 0 0,7 20 0,-9-33 0,0 0 0,1 0 0,0 0 0,-1-1 0,1 1 0,1-1 0,-1 0 0,0 1 0,1-1 0,0 0 0,0 0 0,0-1 0,0 1 0,0-1 0,0 1 0,1-1 0,-1 0 0,1 0 0,0 0 0,-1-1 0,1 1 0,0-1 0,0 0 0,0 0 0,0-1 0,0 1 0,0-1 0,8 0 0,-1-1 0,0 0 0,0-1 0,0 0 0,-1-1 0,1 0 0,0-1 0,-1 0 0,0-1 0,0 0 0,11-8 0,-10 6 0,-1 0 0,0-1 0,0 0 0,-1 0 0,0-1 0,0-1 0,-1 1 0,13-21 0,-17 21 0,0 0 0,0 0 0,-1-1 0,0 1 0,-1-1 0,0 0 0,-1 1 0,1-15 0,-5-84 0,0 44 0,4 16 0,0 26 0,-1 1 0,-3-25 0,-1 38 0,-2 11 0,-6 18 0,9-17 0,-3 9 0,0 1 0,1 0 0,1 0 0,-4 19 0,-4 13 0,7-23 0,0 0 0,1 1 0,2-1 0,0 1 0,1 0 0,5 38 0,-1-47 0,0 0 0,1 0 0,1 0 0,0-1 0,1 0 0,14 23 0,12 34 0,-30-66 0,0 0 0,-1-1 0,2 1 0,-1 0 0,0-1 0,1 0 0,0 1 0,0-1 0,0-1 0,1 1 0,-1 0 0,1-1 0,0 1 0,5 2 0,22 16 0,-14-10 0,0 0 0,1-1 0,24 11 0,-36-20 0,1 0 0,-1 0 0,0 0 0,1 0 0,0-1 0,-1 0 0,1-1 0,0 0 0,-1 0 0,1 0 0,0 0 0,-1-1 0,1-1 0,9-2 0,10-4 0,-1-1 0,0-2 0,-1 0 0,30-20 0,-40 21 0,0 0 0,-1-1 0,0-1 0,0 0 0,-1 0 0,-1-2 0,17-25 0,33-65 342,-53 88-684,-1-1 1,0 0 0,-2 0-1,7-29 1,-9 26-6485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5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5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4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52 24575,'-4'4'0,"-1"-1"0,0 0 0,-1 0 0,1 0 0,0-1 0,-12 4 0,-14 7 0,15-5 0,-28 10 0,28-12 0,1 0 0,-21 12 0,34-16 0,-1 0 0,1 0 0,0 0 0,-1 0 0,1 1 0,0-1 0,1 0 0,-1 1 0,0 0 0,1-1 0,-1 1 0,1 0 0,0 0 0,0 0 0,0-1 0,0 1 0,1 0 0,-1 4 0,-1 7 0,2 0 0,1 25 0,0-18 0,-1-20 0,0 12 0,1 1 0,0 0 0,1-1 0,0 1 0,5 15 0,-6-26 0,0 0 0,0 0 0,1-1 0,-1 1 0,1 0 0,0 0 0,-1-1 0,1 1 0,0-1 0,0 1 0,1-1 0,-1 0 0,0 0 0,1 0 0,0 0 0,-1-1 0,1 1 0,0 0 0,0-1 0,0 0 0,0 0 0,0 0 0,0 0 0,0 0 0,0-1 0,0 1 0,0-1 0,7 0 0,-2-1 0,1 0 0,-1 0 0,1-1 0,-1 0 0,1-1 0,-1 0 0,0 0 0,0-1 0,-1 0 0,10-6 0,-9 5 0,1-1 0,-2 0 0,1 0 0,-1-1 0,0 0 0,0 0 0,-1-1 0,10-15 0,-12 16 0,-1 0 0,0 0 0,-1-1 0,1 1 0,-2-1 0,1 1 0,-1-1 0,1-11 0,-5-65 0,1 34 0,2 13 0,1 20 0,-1 0 0,-2-19 0,-2 29 0,0 10 0,-6 13 0,9-12 0,-4 6 0,0 1 0,1 0 0,1 0 0,-3 15 0,-4 10 0,6-18 0,0 0 0,2 0 0,-1 1 0,2-1 0,1 1 0,2 29 0,1-36 0,-1 0 0,1-1 0,1 1 0,0-1 0,1 0 0,10 18 0,11 26 0,-25-51 0,0 0 0,1 0 0,-1-1 0,1 1 0,0-1 0,0 1 0,1-1 0,-1 0 0,1 0 0,-1 0 0,1 0 0,0 0 0,0-1 0,4 3 0,17 12 0,-11-7 0,1-1 0,0 0 0,19 8 0,-28-15 0,0-1 0,0 1 0,0-1 0,0 0 0,0 0 0,0 0 0,0-1 0,1 1 0,-1-1 0,0-1 0,0 1 0,1-1 0,-1 0 0,7-2 0,8-3 0,0-2 0,-1 0 0,0-1 0,23-15 0,-30 16 0,-2 0 0,1 0 0,-1-1 0,0-1 0,-1 0 0,0 0 0,13-21 0,25-50 342,-40 68-684,-2 0 1,1 0 0,-2 0-1,5-24 1,-7 22-6485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4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52 24575,'-4'4'0,"-1"-1"0,0 0 0,-1 0 0,1 0 0,0-1 0,-12 4 0,-14 7 0,15-5 0,-28 10 0,28-12 0,1 0 0,-21 12 0,34-16 0,-1 0 0,1 0 0,0 0 0,-1 0 0,1 1 0,0-1 0,1 0 0,-1 1 0,0 0 0,1-1 0,-1 1 0,1 0 0,0 0 0,0 0 0,0-1 0,0 1 0,1 0 0,-1 4 0,-1 7 0,2 0 0,1 25 0,0-18 0,-1-20 0,0 12 0,1 1 0,0 0 0,1-1 0,0 1 0,5 15 0,-6-26 0,0 0 0,0 0 0,1-1 0,-1 1 0,1 0 0,0 0 0,-1-1 0,1 1 0,0-1 0,0 1 0,1-1 0,-1 0 0,0 0 0,1 0 0,0 0 0,-1-1 0,1 1 0,0 0 0,0-1 0,0 0 0,0 0 0,0 0 0,0 0 0,0 0 0,0-1 0,0 1 0,0-1 0,7 0 0,-2-1 0,1 0 0,-1 0 0,1-1 0,-1 0 0,1-1 0,-1 0 0,0 0 0,0-1 0,-1 0 0,10-6 0,-9 5 0,1-1 0,-2 0 0,1 0 0,-1-1 0,0 0 0,0 0 0,-1-1 0,10-15 0,-12 16 0,-1 0 0,0 0 0,-1-1 0,1 1 0,-2-1 0,1 1 0,-1-1 0,1-11 0,-5-65 0,1 34 0,2 13 0,1 20 0,-1 0 0,-2-19 0,-2 29 0,0 10 0,-6 13 0,9-12 0,-4 6 0,0 1 0,1 0 0,1 0 0,-3 15 0,-4 10 0,6-18 0,0 0 0,2 0 0,-1 1 0,2-1 0,1 1 0,2 29 0,1-36 0,-1 0 0,1-1 0,1 1 0,0-1 0,1 0 0,10 18 0,11 26 0,-25-51 0,0 0 0,1 0 0,-1-1 0,1 1 0,0-1 0,0 1 0,1-1 0,-1 0 0,1 0 0,-1 0 0,1 0 0,0 0 0,0-1 0,4 3 0,17 12 0,-11-7 0,1-1 0,0 0 0,19 8 0,-28-15 0,0-1 0,0 1 0,0-1 0,0 0 0,0 0 0,0 0 0,0-1 0,1 1 0,-1-1 0,0-1 0,0 1 0,1-1 0,-1 0 0,7-2 0,8-3 0,0-2 0,-1 0 0,0-1 0,23-15 0,-30 16 0,-2 0 0,1 0 0,-1-1 0,0-1 0,-1 0 0,0 0 0,13-21 0,25-50 342,-40 68-684,-2 0 1,1 0 0,-2 0-1,5-24 1,-7 22-6485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5:5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6:0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67 24575,'-6'4'0,"-1"0"0,1 0 0,-1 0 0,1 0 0,-1-1 0,-14 4 0,-19 10 0,19-7 0,-36 14 0,38-17 0,0 0 0,-28 17 0,44-22 0,0 1 0,0-1 0,0 1 0,0 0 0,1 0 0,-1 0 0,1 0 0,0 0 0,0 0 0,0 1 0,0-1 0,0 1 0,1-1 0,0 1 0,-1 0 0,1 0 0,1 0 0,-2 4 0,1 10 0,0-1 0,2 34 0,1-24 0,-2-27 0,0 18 0,1-1 0,0 1 0,1-1 0,1 0 0,7 20 0,-9-33 0,0 0 0,1 0 0,0 0 0,-1-1 0,1 1 0,1-1 0,-1 0 0,0 1 0,1-1 0,0 0 0,0 0 0,0-1 0,0 1 0,0-1 0,0 1 0,1-1 0,-1 0 0,1 0 0,0 0 0,-1-1 0,1 1 0,0-1 0,0 0 0,0 0 0,0-1 0,0 1 0,0-1 0,8 0 0,-1-1 0,0 0 0,0-1 0,0 0 0,-1-1 0,1 0 0,0-1 0,-1 0 0,0-1 0,0 0 0,11-8 0,-10 6 0,-1 0 0,0-1 0,0 0 0,-1 0 0,0-1 0,0-1 0,-1 1 0,13-21 0,-17 21 0,0 0 0,0 0 0,-1-1 0,0 1 0,-1-1 0,0 0 0,-1 1 0,1-15 0,-5-84 0,0 44 0,4 16 0,0 26 0,-1 1 0,-3-25 0,-1 38 0,-2 11 0,-6 18 0,9-17 0,-3 9 0,0 1 0,1 0 0,1 0 0,-4 19 0,-4 13 0,7-23 0,0 0 0,1 1 0,2-1 0,0 1 0,1 0 0,5 38 0,-1-47 0,0 0 0,1 0 0,1 0 0,0-1 0,1 0 0,14 23 0,12 34 0,-30-66 0,0 0 0,-1-1 0,2 1 0,-1 0 0,0-1 0,1 0 0,0 1 0,0-1 0,0-1 0,1 1 0,-1 0 0,1-1 0,0 1 0,5 2 0,22 16 0,-14-10 0,0 0 0,1-1 0,24 11 0,-36-20 0,1 0 0,-1 0 0,0 0 0,1 0 0,0-1 0,-1 0 0,1-1 0,0 0 0,-1 0 0,1 0 0,0 0 0,-1-1 0,1-1 0,9-2 0,10-4 0,-1-1 0,0-2 0,-1 0 0,30-20 0,-40 21 0,0 0 0,-1-1 0,0-1 0,0 0 0,-1 0 0,-1-2 0,17-25 0,33-65 342,-53 88-684,-1-1 1,0 0 0,-2 0-1,7-29 1,-9 26-6485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2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2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3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3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3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3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5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67 24575,'-6'4'0,"-1"0"0,1 0 0,-1 0 0,1 0 0,-1-1 0,-14 4 0,-19 10 0,19-7 0,-36 14 0,38-17 0,0 0 0,-28 17 0,44-22 0,0 1 0,0-1 0,0 1 0,0 0 0,1 0 0,-1 0 0,1 0 0,0 0 0,0 0 0,0 1 0,0-1 0,0 1 0,1-1 0,0 1 0,-1 0 0,1 0 0,1 0 0,-2 4 0,1 10 0,0-1 0,2 34 0,1-24 0,-2-27 0,0 18 0,1-1 0,0 1 0,1-1 0,1 0 0,7 20 0,-9-33 0,0 0 0,1 0 0,0 0 0,-1-1 0,1 1 0,1-1 0,-1 0 0,0 1 0,1-1 0,0 0 0,0 0 0,0-1 0,0 1 0,0-1 0,0 1 0,1-1 0,-1 0 0,1 0 0,0 0 0,-1-1 0,1 1 0,0-1 0,0 0 0,0 0 0,0-1 0,0 1 0,0-1 0,8 0 0,-1-1 0,0 0 0,0-1 0,0 0 0,-1-1 0,1 0 0,0-1 0,-1 0 0,0-1 0,0 0 0,11-8 0,-10 6 0,-1 0 0,0-1 0,0 0 0,-1 0 0,0-1 0,0-1 0,-1 1 0,13-21 0,-17 21 0,0 0 0,0 0 0,-1-1 0,0 1 0,-1-1 0,0 0 0,-1 1 0,1-15 0,-5-84 0,0 44 0,4 16 0,0 26 0,-1 1 0,-3-25 0,-1 38 0,-2 11 0,-6 18 0,9-17 0,-3 9 0,0 1 0,1 0 0,1 0 0,-4 19 0,-4 13 0,7-23 0,0 0 0,1 1 0,2-1 0,0 1 0,1 0 0,5 38 0,-1-47 0,0 0 0,1 0 0,1 0 0,0-1 0,1 0 0,14 23 0,12 34 0,-30-66 0,0 0 0,-1-1 0,2 1 0,-1 0 0,0-1 0,1 0 0,0 1 0,0-1 0,0-1 0,1 1 0,-1 0 0,1-1 0,0 1 0,5 2 0,22 16 0,-14-10 0,0 0 0,1-1 0,24 11 0,-36-20 0,1 0 0,-1 0 0,0 0 0,1 0 0,0-1 0,-1 0 0,1-1 0,0 0 0,-1 0 0,1 0 0,0 0 0,-1-1 0,1-1 0,9-2 0,10-4 0,-1-1 0,0-2 0,-1 0 0,30-20 0,-40 21 0,0 0 0,-1-1 0,0-1 0,0 0 0,-1 0 0,-1-2 0,17-25 0,33-65 342,-53 88-684,-1-1 1,0 0 0,-2 0-1,7-29 1,-9 26-6485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5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5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3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4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52 24575,'-4'4'0,"-1"-1"0,0 0 0,-1 0 0,1 0 0,0-1 0,-12 4 0,-14 7 0,15-5 0,-28 10 0,28-12 0,1 0 0,-21 12 0,34-16 0,-1 0 0,1 0 0,0 0 0,-1 0 0,1 1 0,0-1 0,1 0 0,-1 1 0,0 0 0,1-1 0,-1 1 0,1 0 0,0 0 0,0 0 0,0-1 0,0 1 0,1 0 0,-1 4 0,-1 7 0,2 0 0,1 25 0,0-18 0,-1-20 0,0 12 0,1 1 0,0 0 0,1-1 0,0 1 0,5 15 0,-6-26 0,0 0 0,0 0 0,1-1 0,-1 1 0,1 0 0,0 0 0,-1-1 0,1 1 0,0-1 0,0 1 0,1-1 0,-1 0 0,0 0 0,1 0 0,0 0 0,-1-1 0,1 1 0,0 0 0,0-1 0,0 0 0,0 0 0,0 0 0,0 0 0,0 0 0,0-1 0,0 1 0,0-1 0,7 0 0,-2-1 0,1 0 0,-1 0 0,1-1 0,-1 0 0,1-1 0,-1 0 0,0 0 0,0-1 0,-1 0 0,10-6 0,-9 5 0,1-1 0,-2 0 0,1 0 0,-1-1 0,0 0 0,0 0 0,-1-1 0,10-15 0,-12 16 0,-1 0 0,0 0 0,-1-1 0,1 1 0,-2-1 0,1 1 0,-1-1 0,1-11 0,-5-65 0,1 34 0,2 13 0,1 20 0,-1 0 0,-2-19 0,-2 29 0,0 10 0,-6 13 0,9-12 0,-4 6 0,0 1 0,1 0 0,1 0 0,-3 15 0,-4 10 0,6-18 0,0 0 0,2 0 0,-1 1 0,2-1 0,1 1 0,2 29 0,1-36 0,-1 0 0,1-1 0,1 1 0,0-1 0,1 0 0,10 18 0,11 26 0,-25-51 0,0 0 0,1 0 0,-1-1 0,1 1 0,0-1 0,0 1 0,1-1 0,-1 0 0,1 0 0,-1 0 0,1 0 0,0 0 0,0-1 0,4 3 0,17 12 0,-11-7 0,1-1 0,0 0 0,19 8 0,-28-15 0,0-1 0,0 1 0,0-1 0,0 0 0,0 0 0,0 0 0,0-1 0,1 1 0,-1-1 0,0-1 0,0 1 0,1-1 0,-1 0 0,7-2 0,8-3 0,0-2 0,-1 0 0,0-1 0,23-15 0,-30 16 0,-2 0 0,1 0 0,-1-1 0,0-1 0,-1 0 0,0 0 0,13-21 0,25-50 342,-40 68-684,-2 0 1,1 0 0,-2 0-1,5-24 1,-7 22-6485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4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52 24575,'-4'4'0,"-1"-1"0,0 0 0,-1 0 0,1 0 0,0-1 0,-12 4 0,-14 7 0,15-5 0,-28 10 0,28-12 0,1 0 0,-21 12 0,34-16 0,-1 0 0,1 0 0,0 0 0,-1 0 0,1 1 0,0-1 0,1 0 0,-1 1 0,0 0 0,1-1 0,-1 1 0,1 0 0,0 0 0,0 0 0,0-1 0,0 1 0,1 0 0,-1 4 0,-1 7 0,2 0 0,1 25 0,0-18 0,-1-20 0,0 12 0,1 1 0,0 0 0,1-1 0,0 1 0,5 15 0,-6-26 0,0 0 0,0 0 0,1-1 0,-1 1 0,1 0 0,0 0 0,-1-1 0,1 1 0,0-1 0,0 1 0,1-1 0,-1 0 0,0 0 0,1 0 0,0 0 0,-1-1 0,1 1 0,0 0 0,0-1 0,0 0 0,0 0 0,0 0 0,0 0 0,0 0 0,0-1 0,0 1 0,0-1 0,7 0 0,-2-1 0,1 0 0,-1 0 0,1-1 0,-1 0 0,1-1 0,-1 0 0,0 0 0,0-1 0,-1 0 0,10-6 0,-9 5 0,1-1 0,-2 0 0,1 0 0,-1-1 0,0 0 0,0 0 0,-1-1 0,10-15 0,-12 16 0,-1 0 0,0 0 0,-1-1 0,1 1 0,-2-1 0,1 1 0,-1-1 0,1-11 0,-5-65 0,1 34 0,2 13 0,1 20 0,-1 0 0,-2-19 0,-2 29 0,0 10 0,-6 13 0,9-12 0,-4 6 0,0 1 0,1 0 0,1 0 0,-3 15 0,-4 10 0,6-18 0,0 0 0,2 0 0,-1 1 0,2-1 0,1 1 0,2 29 0,1-36 0,-1 0 0,1-1 0,1 1 0,0-1 0,1 0 0,10 18 0,11 26 0,-25-51 0,0 0 0,1 0 0,-1-1 0,1 1 0,0-1 0,0 1 0,1-1 0,-1 0 0,1 0 0,-1 0 0,1 0 0,0 0 0,0-1 0,4 3 0,17 12 0,-11-7 0,1-1 0,0 0 0,19 8 0,-28-15 0,0-1 0,0 1 0,0-1 0,0 0 0,0 0 0,0 0 0,0-1 0,1 1 0,-1-1 0,0-1 0,0 1 0,1-1 0,-1 0 0,7-2 0,8-3 0,0-2 0,-1 0 0,0-1 0,23-15 0,-30 16 0,-2 0 0,1 0 0,-1-1 0,0-1 0,-1 0 0,0 0 0,13-21 0,25-50 342,-40 68-684,-2 0 1,1 0 0,-2 0-1,5-24 1,-7 22-6485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5:5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6:0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67 24575,'-6'4'0,"-1"0"0,1 0 0,-1 0 0,1 0 0,-1-1 0,-14 4 0,-19 10 0,19-7 0,-36 14 0,38-17 0,0 0 0,-28 17 0,44-22 0,0 1 0,0-1 0,0 1 0,0 0 0,1 0 0,-1 0 0,1 0 0,0 0 0,0 0 0,0 1 0,0-1 0,0 1 0,1-1 0,0 1 0,-1 0 0,1 0 0,1 0 0,-2 4 0,1 10 0,0-1 0,2 34 0,1-24 0,-2-27 0,0 18 0,1-1 0,0 1 0,1-1 0,1 0 0,7 20 0,-9-33 0,0 0 0,1 0 0,0 0 0,-1-1 0,1 1 0,1-1 0,-1 0 0,0 1 0,1-1 0,0 0 0,0 0 0,0-1 0,0 1 0,0-1 0,0 1 0,1-1 0,-1 0 0,1 0 0,0 0 0,-1-1 0,1 1 0,0-1 0,0 0 0,0 0 0,0-1 0,0 1 0,0-1 0,8 0 0,-1-1 0,0 0 0,0-1 0,0 0 0,-1-1 0,1 0 0,0-1 0,-1 0 0,0-1 0,0 0 0,11-8 0,-10 6 0,-1 0 0,0-1 0,0 0 0,-1 0 0,0-1 0,0-1 0,-1 1 0,13-21 0,-17 21 0,0 0 0,0 0 0,-1-1 0,0 1 0,-1-1 0,0 0 0,-1 1 0,1-15 0,-5-84 0,0 44 0,4 16 0,0 26 0,-1 1 0,-3-25 0,-1 38 0,-2 11 0,-6 18 0,9-17 0,-3 9 0,0 1 0,1 0 0,1 0 0,-4 19 0,-4 13 0,7-23 0,0 0 0,1 1 0,2-1 0,0 1 0,1 0 0,5 38 0,-1-47 0,0 0 0,1 0 0,1 0 0,0-1 0,1 0 0,14 23 0,12 34 0,-30-66 0,0 0 0,-1-1 0,2 1 0,-1 0 0,0-1 0,1 0 0,0 1 0,0-1 0,0-1 0,1 1 0,-1 0 0,1-1 0,0 1 0,5 2 0,22 16 0,-14-10 0,0 0 0,1-1 0,24 11 0,-36-20 0,1 0 0,-1 0 0,0 0 0,1 0 0,0-1 0,-1 0 0,1-1 0,0 0 0,-1 0 0,1 0 0,0 0 0,-1-1 0,1-1 0,9-2 0,10-4 0,-1-1 0,0-2 0,-1 0 0,30-20 0,-40 21 0,0 0 0,-1-1 0,0-1 0,0 0 0,-1 0 0,-1-2 0,17-25 0,33-65 342,-53 88-684,-1-1 1,0 0 0,-2 0-1,7-29 1,-9 26-6485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3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1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3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24575,'1'0'0,"1"-1"0,-1 1 0,0 0 0,1-1 0,-1 0 0,0 1 0,1-1 0,-1 0 0,0 1 0,0-1 0,1 0 0,-1 0 0,0 0 0,0 0 0,0 0 0,0 0 0,0-1 0,-1 1 0,3-3 0,13-28 0,-14 26 0,86-214 0,-56 145 0,-22 47 0,2 0 0,1 1 0,28-44 0,-33 61 0,-2-1 0,1 0 0,-2-1 0,1 1 0,-2-1 0,1-1 0,3-19 0,-12 406 27,4-244-1419,0-105-5434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1:02:3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24575,'10'0'0,"20"-1"0,0 2 0,-1 1 0,36 7 0,127 28 0,-177-34 0,1-1 0,22 0 0,-26-2 0,1 1 0,-1 0 0,1 1 0,15 4 0,-26-5-59,1 0 0,0 0-1,-1 1 1,0-1-1,1 1 1,-1-1 0,0 1-1,1 0 1,-1 0 0,0 0-1,0 0 1,-1 0 0,1 0-1,0 0 1,-1 1-1,1-1 1,-1 1 0,0-1-1,0 1 1,0-1 0,0 1-1,0 3 1,3 15-6767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48F7-98C2-4625-98EE-5E76A70B68F1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16328-049C-4D70-8E52-6E483D42640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8373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6328-049C-4D70-8E52-6E483D42640A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76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6328-049C-4D70-8E52-6E483D42640A}" type="slidenum">
              <a:rPr lang="sk-SK" smtClean="0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2812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customXml" Target="../ink/ink14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8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5.xml"/><Relationship Id="rId18" Type="http://schemas.openxmlformats.org/officeDocument/2006/relationships/customXml" Target="../ink/ink29.xml"/><Relationship Id="rId3" Type="http://schemas.openxmlformats.org/officeDocument/2006/relationships/customXml" Target="../ink/ink18.xml"/><Relationship Id="rId21" Type="http://schemas.openxmlformats.org/officeDocument/2006/relationships/customXml" Target="../ink/ink31.xml"/><Relationship Id="rId7" Type="http://schemas.openxmlformats.org/officeDocument/2006/relationships/customXml" Target="../ink/ink20.xml"/><Relationship Id="rId12" Type="http://schemas.openxmlformats.org/officeDocument/2006/relationships/customXml" Target="../ink/ink24.xml"/><Relationship Id="rId17" Type="http://schemas.openxmlformats.org/officeDocument/2006/relationships/customXml" Target="../ink/ink2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23.xml"/><Relationship Id="rId5" Type="http://schemas.openxmlformats.org/officeDocument/2006/relationships/customXml" Target="../ink/ink19.xml"/><Relationship Id="rId15" Type="http://schemas.openxmlformats.org/officeDocument/2006/relationships/customXml" Target="../ink/ink27.xml"/><Relationship Id="rId10" Type="http://schemas.openxmlformats.org/officeDocument/2006/relationships/customXml" Target="../ink/ink22.xml"/><Relationship Id="rId19" Type="http://schemas.openxmlformats.org/officeDocument/2006/relationships/customXml" Target="../ink/ink30.xml"/><Relationship Id="rId4" Type="http://schemas.openxmlformats.org/officeDocument/2006/relationships/image" Target="../media/image7.png"/><Relationship Id="rId9" Type="http://schemas.openxmlformats.org/officeDocument/2006/relationships/customXml" Target="../ink/ink21.xml"/><Relationship Id="rId1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8.png"/><Relationship Id="rId4" Type="http://schemas.openxmlformats.org/officeDocument/2006/relationships/customXml" Target="../ink/ink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Dedičnosť organizmov: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101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sk-SK" b="1" u="sng" dirty="0" err="1"/>
              <a:t>A.podľa</a:t>
            </a:r>
            <a:r>
              <a:rPr lang="sk-SK" b="1" u="sng" dirty="0"/>
              <a:t> umiestnenia:</a:t>
            </a:r>
          </a:p>
          <a:p>
            <a:pPr lvl="1"/>
            <a:r>
              <a:rPr lang="sk-SK" dirty="0" err="1"/>
              <a:t>Autozómová</a:t>
            </a:r>
            <a:endParaRPr lang="sk-SK" dirty="0"/>
          </a:p>
          <a:p>
            <a:pPr lvl="1"/>
            <a:r>
              <a:rPr lang="sk-SK" dirty="0" err="1"/>
              <a:t>Gonozómová</a:t>
            </a:r>
            <a:endParaRPr lang="sk-SK" dirty="0"/>
          </a:p>
          <a:p>
            <a:pPr marL="457200" lvl="1" indent="0">
              <a:buNone/>
            </a:pPr>
            <a:r>
              <a:rPr lang="sk-SK" b="1" u="sng" dirty="0" err="1"/>
              <a:t>B.podľa</a:t>
            </a:r>
            <a:r>
              <a:rPr lang="sk-SK" b="1" u="sng" dirty="0"/>
              <a:t> sily prejavenia alel:</a:t>
            </a:r>
          </a:p>
          <a:p>
            <a:pPr lvl="1"/>
            <a:r>
              <a:rPr lang="sk-SK" dirty="0"/>
              <a:t>Dominantná</a:t>
            </a:r>
          </a:p>
          <a:p>
            <a:pPr lvl="1"/>
            <a:r>
              <a:rPr lang="sk-SK"/>
              <a:t>recesívna</a:t>
            </a:r>
            <a:endParaRPr lang="sk-SK" dirty="0"/>
          </a:p>
          <a:p>
            <a:endParaRPr lang="sk-SK" dirty="0"/>
          </a:p>
          <a:p>
            <a:pPr marL="118872" indent="0">
              <a:buNone/>
            </a:pPr>
            <a:r>
              <a:rPr lang="sk-SK" b="1" u="sng" dirty="0" err="1"/>
              <a:t>C.Podľa</a:t>
            </a:r>
            <a:r>
              <a:rPr lang="sk-SK" b="1" u="sng" dirty="0"/>
              <a:t> sily prejavenia alel:</a:t>
            </a:r>
          </a:p>
          <a:p>
            <a:pPr lvl="1"/>
            <a:r>
              <a:rPr lang="sk-SK" dirty="0"/>
              <a:t>Dedičnosť s úplnou dominanciou</a:t>
            </a:r>
          </a:p>
          <a:p>
            <a:pPr lvl="1"/>
            <a:r>
              <a:rPr lang="sk-SK" dirty="0"/>
              <a:t>Dedičnosť s neúplnou dominanciou</a:t>
            </a:r>
          </a:p>
          <a:p>
            <a:pPr lvl="1">
              <a:buNone/>
            </a:pPr>
            <a:r>
              <a:rPr lang="sk-SK" dirty="0"/>
              <a:t> </a:t>
            </a:r>
          </a:p>
          <a:p>
            <a:pPr lvl="1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FE356AD-18E4-482D-89C8-38730A1D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sk-SK" dirty="0"/>
              <a:t>AUTOZÓMOVÁ DEDIČNOSŤ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875FA0D-9CB3-4067-B76C-24E4C328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6248400" cy="150140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 </a:t>
            </a:r>
            <a:r>
              <a:rPr lang="sk-SK" dirty="0" err="1"/>
              <a:t>Autozómovo</a:t>
            </a:r>
            <a:r>
              <a:rPr lang="sk-SK" dirty="0"/>
              <a:t> DOMINANTNÁ</a:t>
            </a:r>
          </a:p>
          <a:p>
            <a:r>
              <a:rPr lang="sk-SK" dirty="0" err="1"/>
              <a:t>Autozómovo</a:t>
            </a:r>
            <a:r>
              <a:rPr lang="sk-SK" dirty="0"/>
              <a:t> RECESÍVNA</a:t>
            </a:r>
          </a:p>
        </p:txBody>
      </p:sp>
    </p:spTree>
    <p:extLst>
      <p:ext uri="{BB962C8B-B14F-4D97-AF65-F5344CB8AC3E}">
        <p14:creationId xmlns:p14="http://schemas.microsoft.com/office/powerpoint/2010/main" xmlns="" val="254725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AD7705-F98F-4A57-8637-CA335D7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-</a:t>
            </a:r>
            <a:r>
              <a:rPr lang="sk-SK" dirty="0" err="1"/>
              <a:t>autozómovo</a:t>
            </a:r>
            <a:r>
              <a:rPr lang="sk-SK" dirty="0"/>
              <a:t> DOMINANTNÁ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12599E9-0868-4755-9FBF-859B4983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5272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 choroba / znak sa nachádza na dominantnej alele telového chromozómu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1EBDF514-040E-49B6-B738-0412662FB0E0}"/>
              </a:ext>
            </a:extLst>
          </p:cNvPr>
          <p:cNvSpPr txBox="1">
            <a:spLocks/>
          </p:cNvSpPr>
          <p:nvPr/>
        </p:nvSpPr>
        <p:spPr>
          <a:xfrm>
            <a:off x="441789" y="3048000"/>
            <a:ext cx="8229600" cy="2819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PLATÍ:</a:t>
            </a:r>
          </a:p>
          <a:p>
            <a:pPr marL="118872" indent="0">
              <a:buNone/>
            </a:pPr>
            <a:r>
              <a:rPr lang="sk-SK" dirty="0"/>
              <a:t>		AA - ________</a:t>
            </a:r>
          </a:p>
          <a:p>
            <a:pPr marL="118872" indent="0">
              <a:buNone/>
            </a:pPr>
            <a:r>
              <a:rPr lang="sk-SK" dirty="0"/>
              <a:t>		</a:t>
            </a:r>
            <a:r>
              <a:rPr lang="sk-SK" dirty="0" err="1"/>
              <a:t>Aa</a:t>
            </a:r>
            <a:r>
              <a:rPr lang="sk-SK" dirty="0"/>
              <a:t> - ________</a:t>
            </a:r>
          </a:p>
          <a:p>
            <a:pPr marL="118872" indent="0">
              <a:buNone/>
            </a:pPr>
            <a:r>
              <a:rPr lang="sk-SK" dirty="0"/>
              <a:t>		</a:t>
            </a:r>
            <a:r>
              <a:rPr lang="sk-SK" dirty="0" err="1"/>
              <a:t>aa</a:t>
            </a:r>
            <a:r>
              <a:rPr lang="sk-SK" dirty="0"/>
              <a:t>- ________</a:t>
            </a:r>
          </a:p>
        </p:txBody>
      </p:sp>
    </p:spTree>
    <p:extLst>
      <p:ext uri="{BB962C8B-B14F-4D97-AF65-F5344CB8AC3E}">
        <p14:creationId xmlns:p14="http://schemas.microsoft.com/office/powerpoint/2010/main" xmlns="" val="218422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AD7705-F98F-4A57-8637-CA335D7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-</a:t>
            </a:r>
            <a:r>
              <a:rPr lang="sk-SK" dirty="0" err="1"/>
              <a:t>autozómovo</a:t>
            </a:r>
            <a:r>
              <a:rPr lang="sk-SK" dirty="0"/>
              <a:t> RECESÍVNA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12599E9-0868-4755-9FBF-859B4983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5272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 choroba / znak sa nachádza na recesívnej alele telového chromozómu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1EBDF514-040E-49B6-B738-0412662FB0E0}"/>
              </a:ext>
            </a:extLst>
          </p:cNvPr>
          <p:cNvSpPr txBox="1">
            <a:spLocks/>
          </p:cNvSpPr>
          <p:nvPr/>
        </p:nvSpPr>
        <p:spPr>
          <a:xfrm>
            <a:off x="441789" y="3048000"/>
            <a:ext cx="8229600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PLATÍ:</a:t>
            </a:r>
          </a:p>
          <a:p>
            <a:pPr marL="118872" indent="0">
              <a:buNone/>
            </a:pPr>
            <a:r>
              <a:rPr lang="sk-SK" dirty="0"/>
              <a:t>		AA - ________</a:t>
            </a:r>
          </a:p>
          <a:p>
            <a:pPr marL="118872" indent="0">
              <a:buNone/>
            </a:pPr>
            <a:r>
              <a:rPr lang="sk-SK" dirty="0"/>
              <a:t>		</a:t>
            </a:r>
            <a:r>
              <a:rPr lang="sk-SK" dirty="0" err="1"/>
              <a:t>Aa</a:t>
            </a:r>
            <a:r>
              <a:rPr lang="sk-SK" dirty="0"/>
              <a:t> - ________ ( ________)</a:t>
            </a:r>
          </a:p>
          <a:p>
            <a:pPr marL="118872" indent="0">
              <a:buNone/>
            </a:pPr>
            <a:r>
              <a:rPr lang="sk-SK" dirty="0"/>
              <a:t>		</a:t>
            </a:r>
            <a:r>
              <a:rPr lang="sk-SK" dirty="0" err="1"/>
              <a:t>aa</a:t>
            </a:r>
            <a:r>
              <a:rPr lang="sk-SK" dirty="0"/>
              <a:t>- ________</a:t>
            </a:r>
          </a:p>
        </p:txBody>
      </p:sp>
    </p:spTree>
    <p:extLst>
      <p:ext uri="{BB962C8B-B14F-4D97-AF65-F5344CB8AC3E}">
        <p14:creationId xmlns:p14="http://schemas.microsoft.com/office/powerpoint/2010/main" xmlns="" val="276493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FE356AD-18E4-482D-89C8-38730A1D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sk-SK" dirty="0"/>
              <a:t>GENOZÓMOVÁ DEDIČNOSŤ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875FA0D-9CB3-4067-B76C-24E4C328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6248400" cy="150140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 </a:t>
            </a:r>
            <a:r>
              <a:rPr lang="sk-SK" dirty="0" err="1"/>
              <a:t>Gonozómovo</a:t>
            </a:r>
            <a:r>
              <a:rPr lang="sk-SK" dirty="0"/>
              <a:t> DOMINANTNÁ</a:t>
            </a:r>
          </a:p>
          <a:p>
            <a:r>
              <a:rPr lang="sk-SK" dirty="0" err="1"/>
              <a:t>Gonozómovo</a:t>
            </a:r>
            <a:r>
              <a:rPr lang="sk-SK" dirty="0"/>
              <a:t> RECESÍVNA</a:t>
            </a:r>
          </a:p>
        </p:txBody>
      </p:sp>
    </p:spTree>
    <p:extLst>
      <p:ext uri="{BB962C8B-B14F-4D97-AF65-F5344CB8AC3E}">
        <p14:creationId xmlns:p14="http://schemas.microsoft.com/office/powerpoint/2010/main" xmlns="" val="186029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AD7705-F98F-4A57-8637-CA335D7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-</a:t>
            </a:r>
            <a:r>
              <a:rPr lang="sk-SK" dirty="0" err="1"/>
              <a:t>gonozómovo</a:t>
            </a:r>
            <a:r>
              <a:rPr lang="sk-SK" dirty="0"/>
              <a:t> DOMINANTNÁ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12599E9-0868-4755-9FBF-859B4983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5272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 choroba / znak sa nachádza na dominantnej alele pohlavného chromozómu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1EBDF514-040E-49B6-B738-0412662FB0E0}"/>
              </a:ext>
            </a:extLst>
          </p:cNvPr>
          <p:cNvSpPr txBox="1">
            <a:spLocks/>
          </p:cNvSpPr>
          <p:nvPr/>
        </p:nvSpPr>
        <p:spPr>
          <a:xfrm>
            <a:off x="457200" y="3374204"/>
            <a:ext cx="8229600" cy="3327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X-dominantná dedičnosť (_____........):</a:t>
            </a:r>
          </a:p>
          <a:p>
            <a:pPr marL="118872" indent="0">
              <a:buNone/>
            </a:pPr>
            <a:r>
              <a:rPr lang="sk-SK" dirty="0"/>
              <a:t>	</a:t>
            </a:r>
          </a:p>
          <a:p>
            <a:pPr marL="118872" indent="0">
              <a:buNone/>
            </a:pPr>
            <a:r>
              <a:rPr lang="sk-SK" dirty="0"/>
              <a:t>	</a:t>
            </a:r>
            <a:r>
              <a:rPr lang="sk-SK" b="1" u="sng" dirty="0">
                <a:solidFill>
                  <a:srgbClr val="FF0000"/>
                </a:solidFill>
              </a:rPr>
              <a:t>žena:</a:t>
            </a:r>
            <a:r>
              <a:rPr lang="sk-SK" dirty="0"/>
              <a:t> </a:t>
            </a:r>
          </a:p>
          <a:p>
            <a:pPr marL="118872" indent="0">
              <a:buNone/>
            </a:pPr>
            <a:r>
              <a:rPr lang="sk-SK" dirty="0"/>
              <a:t>	X    </a:t>
            </a:r>
            <a:r>
              <a:rPr lang="sk-SK" dirty="0" err="1"/>
              <a:t>X</a:t>
            </a:r>
            <a:r>
              <a:rPr lang="sk-SK" dirty="0"/>
              <a:t>    - (</a:t>
            </a:r>
            <a:r>
              <a:rPr lang="sk-SK" dirty="0" err="1"/>
              <a:t>domin.homozygot</a:t>
            </a:r>
            <a:r>
              <a:rPr lang="sk-SK" dirty="0"/>
              <a:t>) - _________</a:t>
            </a:r>
          </a:p>
          <a:p>
            <a:pPr marL="118872" indent="0">
              <a:buNone/>
            </a:pPr>
            <a:r>
              <a:rPr lang="sk-SK" dirty="0"/>
              <a:t>	 X    </a:t>
            </a:r>
            <a:r>
              <a:rPr lang="sk-SK" dirty="0" err="1"/>
              <a:t>X</a:t>
            </a:r>
            <a:r>
              <a:rPr lang="sk-SK" dirty="0"/>
              <a:t>     - (</a:t>
            </a:r>
            <a:r>
              <a:rPr lang="sk-SK" dirty="0" err="1"/>
              <a:t>heterozygot</a:t>
            </a:r>
            <a:r>
              <a:rPr lang="sk-SK" dirty="0"/>
              <a:t>) - _________</a:t>
            </a:r>
          </a:p>
          <a:p>
            <a:pPr marL="118872" indent="0">
              <a:buNone/>
            </a:pPr>
            <a:r>
              <a:rPr lang="sk-SK" dirty="0"/>
              <a:t>	 X    </a:t>
            </a:r>
            <a:r>
              <a:rPr lang="sk-SK" dirty="0" err="1"/>
              <a:t>X</a:t>
            </a:r>
            <a:r>
              <a:rPr lang="sk-SK" dirty="0"/>
              <a:t>     - (</a:t>
            </a:r>
            <a:r>
              <a:rPr lang="sk-SK" dirty="0" err="1"/>
              <a:t>reces.homozygot</a:t>
            </a:r>
            <a:r>
              <a:rPr lang="sk-SK" dirty="0"/>
              <a:t>) - _________</a:t>
            </a:r>
          </a:p>
          <a:p>
            <a:pPr marL="118872" indent="0">
              <a:buNone/>
            </a:pPr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xmlns="" id="{D0C19148-4920-48E0-B0B4-9A2249C13E1F}"/>
              </a:ext>
            </a:extLst>
          </p:cNvPr>
          <p:cNvSpPr txBox="1">
            <a:spLocks/>
          </p:cNvSpPr>
          <p:nvPr/>
        </p:nvSpPr>
        <p:spPr>
          <a:xfrm>
            <a:off x="477748" y="2710995"/>
            <a:ext cx="6248400" cy="66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/>
              <a:t>X-viazaná dedičnosť!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xmlns="" id="{104BBECB-00B1-4A55-91EA-4B752F94C6B4}"/>
              </a:ext>
            </a:extLst>
          </p:cNvPr>
          <p:cNvGrpSpPr/>
          <p:nvPr/>
        </p:nvGrpSpPr>
        <p:grpSpPr>
          <a:xfrm>
            <a:off x="1694605" y="4842522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3">
              <p14:nvContentPartPr>
                <p14:cNvPr id="6" name="Písanie rukou 5">
                  <a:extLst>
                    <a:ext uri="{FF2B5EF4-FFF2-40B4-BE49-F238E27FC236}">
                      <a16:creationId xmlns:a16="http://schemas.microsoft.com/office/drawing/2014/main" id="{3933F7E3-31C3-47CF-B7CD-6AC837D623D9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6" name="Písanie rukou 5">
                  <a:extLst>
                    <a:ext uri="{FF2B5EF4-FFF2-40B4-BE49-F238E27FC236}">
                      <a16:creationId xmlns:a16="http://schemas.microsoft.com/office/drawing/2014/main" xmlns="" id="{3933F7E3-31C3-47CF-B7CD-6AC837D623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">
              <p14:nvContentPartPr>
                <p14:cNvPr id="7" name="Písanie rukou 6">
                  <a:extLst>
                    <a:ext uri="{FF2B5EF4-FFF2-40B4-BE49-F238E27FC236}">
                      <a16:creationId xmlns:a16="http://schemas.microsoft.com/office/drawing/2014/main" id="{B4418310-B4C2-42D7-A278-A352CB40E71F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7" name="Písanie rukou 6">
                  <a:extLst>
                    <a:ext uri="{FF2B5EF4-FFF2-40B4-BE49-F238E27FC236}">
                      <a16:creationId xmlns:a16="http://schemas.microsoft.com/office/drawing/2014/main" xmlns="" id="{B4418310-B4C2-42D7-A278-A352CB40E7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9" name="Písanie rukou 8">
                <a:extLst>
                  <a:ext uri="{FF2B5EF4-FFF2-40B4-BE49-F238E27FC236}">
                    <a16:creationId xmlns:a16="http://schemas.microsoft.com/office/drawing/2014/main" id="{DCE70498-5638-423C-BC11-5682409E8A2C}"/>
                  </a:ext>
                </a:extLst>
              </p14:cNvPr>
              <p14:cNvContentPartPr/>
              <p14:nvPr/>
            </p14:nvContentPartPr>
            <p14:xfrm>
              <a:off x="1951645" y="5218722"/>
              <a:ext cx="360" cy="360"/>
            </p14:xfrm>
          </p:contentPart>
        </mc:Choice>
        <mc:Fallback>
          <p:pic>
            <p:nvPicPr>
              <p:cNvPr id="9" name="Písanie rukou 8">
                <a:extLst>
                  <a:ext uri="{FF2B5EF4-FFF2-40B4-BE49-F238E27FC236}">
                    <a16:creationId xmlns:a16="http://schemas.microsoft.com/office/drawing/2014/main" xmlns="" id="{DCE70498-5638-423C-BC11-5682409E8A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2645" y="52097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Skupina 11">
            <a:extLst>
              <a:ext uri="{FF2B5EF4-FFF2-40B4-BE49-F238E27FC236}">
                <a16:creationId xmlns:a16="http://schemas.microsoft.com/office/drawing/2014/main" xmlns="" id="{BC999759-E5B3-45E7-90DC-71531E26CC2C}"/>
              </a:ext>
            </a:extLst>
          </p:cNvPr>
          <p:cNvGrpSpPr/>
          <p:nvPr/>
        </p:nvGrpSpPr>
        <p:grpSpPr>
          <a:xfrm>
            <a:off x="9020605" y="6462162"/>
            <a:ext cx="360" cy="360"/>
            <a:chOff x="9020605" y="6462162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9">
              <p14:nvContentPartPr>
                <p14:cNvPr id="10" name="Písanie rukou 9">
                  <a:extLst>
                    <a:ext uri="{FF2B5EF4-FFF2-40B4-BE49-F238E27FC236}">
                      <a16:creationId xmlns:a16="http://schemas.microsoft.com/office/drawing/2014/main" id="{15ED0467-B0BF-41E9-9A4F-56DC3666BF26}"/>
                    </a:ext>
                  </a:extLst>
                </p14:cNvPr>
                <p14:cNvContentPartPr/>
                <p14:nvPr/>
              </p14:nvContentPartPr>
              <p14:xfrm>
                <a:off x="9020605" y="6462162"/>
                <a:ext cx="360" cy="360"/>
              </p14:xfrm>
            </p:contentPart>
          </mc:Choice>
          <mc:Fallback>
            <p:pic>
              <p:nvPicPr>
                <p:cNvPr id="10" name="Písanie rukou 9">
                  <a:extLst>
                    <a:ext uri="{FF2B5EF4-FFF2-40B4-BE49-F238E27FC236}">
                      <a16:creationId xmlns:a16="http://schemas.microsoft.com/office/drawing/2014/main" xmlns="" id="{15ED0467-B0BF-41E9-9A4F-56DC3666BF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11605" y="6453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">
              <p14:nvContentPartPr>
                <p14:cNvPr id="11" name="Písanie rukou 10">
                  <a:extLst>
                    <a:ext uri="{FF2B5EF4-FFF2-40B4-BE49-F238E27FC236}">
                      <a16:creationId xmlns:a16="http://schemas.microsoft.com/office/drawing/2014/main" id="{7F474F61-602A-4BA5-BCFF-218EDB2F0B04}"/>
                    </a:ext>
                  </a:extLst>
                </p14:cNvPr>
                <p14:cNvContentPartPr/>
                <p14:nvPr/>
              </p14:nvContentPartPr>
              <p14:xfrm>
                <a:off x="9020605" y="6462162"/>
                <a:ext cx="360" cy="360"/>
              </p14:xfrm>
            </p:contentPart>
          </mc:Choice>
          <mc:Fallback>
            <p:pic>
              <p:nvPicPr>
                <p:cNvPr id="11" name="Písanie rukou 10">
                  <a:extLst>
                    <a:ext uri="{FF2B5EF4-FFF2-40B4-BE49-F238E27FC236}">
                      <a16:creationId xmlns:a16="http://schemas.microsoft.com/office/drawing/2014/main" xmlns="" id="{7F474F61-602A-4BA5-BCFF-218EDB2F0B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11605" y="6453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xmlns="" id="{477EACEE-366D-483E-840B-4575DA1FD72A}"/>
              </a:ext>
            </a:extLst>
          </p:cNvPr>
          <p:cNvGrpSpPr/>
          <p:nvPr/>
        </p:nvGrpSpPr>
        <p:grpSpPr>
          <a:xfrm>
            <a:off x="2240040" y="4882560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1">
              <p14:nvContentPartPr>
                <p14:cNvPr id="14" name="Písanie rukou 13">
                  <a:extLst>
                    <a:ext uri="{FF2B5EF4-FFF2-40B4-BE49-F238E27FC236}">
                      <a16:creationId xmlns:a16="http://schemas.microsoft.com/office/drawing/2014/main" id="{E7963368-9949-4E47-8E08-4EB5EE68EAB1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14" name="Písanie rukou 13">
                  <a:extLst>
                    <a:ext uri="{FF2B5EF4-FFF2-40B4-BE49-F238E27FC236}">
                      <a16:creationId xmlns:a16="http://schemas.microsoft.com/office/drawing/2014/main" xmlns="" id="{E7963368-9949-4E47-8E08-4EB5EE68EA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15" name="Písanie rukou 14">
                  <a:extLst>
                    <a:ext uri="{FF2B5EF4-FFF2-40B4-BE49-F238E27FC236}">
                      <a16:creationId xmlns:a16="http://schemas.microsoft.com/office/drawing/2014/main" id="{F1789C38-7CD7-4DDC-A065-1CBC87171CBB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15" name="Písanie rukou 14">
                  <a:extLst>
                    <a:ext uri="{FF2B5EF4-FFF2-40B4-BE49-F238E27FC236}">
                      <a16:creationId xmlns:a16="http://schemas.microsoft.com/office/drawing/2014/main" xmlns="" id="{F1789C38-7CD7-4DDC-A065-1CBC87171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xmlns="" id="{2DC00FC1-29FC-4A33-823E-79D868DD39BA}"/>
              </a:ext>
            </a:extLst>
          </p:cNvPr>
          <p:cNvGrpSpPr/>
          <p:nvPr/>
        </p:nvGrpSpPr>
        <p:grpSpPr>
          <a:xfrm>
            <a:off x="1752600" y="5415960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3">
              <p14:nvContentPartPr>
                <p14:cNvPr id="17" name="Písanie rukou 16">
                  <a:extLst>
                    <a:ext uri="{FF2B5EF4-FFF2-40B4-BE49-F238E27FC236}">
                      <a16:creationId xmlns:a16="http://schemas.microsoft.com/office/drawing/2014/main" id="{9C9A04CC-1853-48AB-BD29-ADB8A8C6FD19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17" name="Písanie rukou 16">
                  <a:extLst>
                    <a:ext uri="{FF2B5EF4-FFF2-40B4-BE49-F238E27FC236}">
                      <a16:creationId xmlns:a16="http://schemas.microsoft.com/office/drawing/2014/main" xmlns="" id="{9C9A04CC-1853-48AB-BD29-ADB8A8C6FD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18" name="Písanie rukou 17">
                  <a:extLst>
                    <a:ext uri="{FF2B5EF4-FFF2-40B4-BE49-F238E27FC236}">
                      <a16:creationId xmlns:a16="http://schemas.microsoft.com/office/drawing/2014/main" id="{E6F601DE-4A8D-4DC9-85DF-961C691A5C7B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18" name="Písanie rukou 17">
                  <a:extLst>
                    <a:ext uri="{FF2B5EF4-FFF2-40B4-BE49-F238E27FC236}">
                      <a16:creationId xmlns:a16="http://schemas.microsoft.com/office/drawing/2014/main" xmlns="" id="{E6F601DE-4A8D-4DC9-85DF-961C691A5C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5">
            <p14:nvContentPartPr>
              <p14:cNvPr id="20" name="Písanie rukou 19">
                <a:extLst>
                  <a:ext uri="{FF2B5EF4-FFF2-40B4-BE49-F238E27FC236}">
                    <a16:creationId xmlns:a16="http://schemas.microsoft.com/office/drawing/2014/main" id="{4715E30F-BBE0-4BF2-AC3C-393ED4DE9CDD}"/>
                  </a:ext>
                </a:extLst>
              </p14:cNvPr>
              <p14:cNvContentPartPr/>
              <p14:nvPr/>
            </p14:nvContentPartPr>
            <p14:xfrm>
              <a:off x="2333460" y="5409806"/>
              <a:ext cx="363948" cy="258838"/>
            </p14:xfrm>
          </p:contentPart>
        </mc:Choice>
        <mc:Fallback>
          <p:pic>
            <p:nvPicPr>
              <p:cNvPr id="20" name="Písanie rukou 19">
                <a:extLst>
                  <a:ext uri="{FF2B5EF4-FFF2-40B4-BE49-F238E27FC236}">
                    <a16:creationId xmlns:a16="http://schemas.microsoft.com/office/drawing/2014/main" xmlns="" id="{4715E30F-BBE0-4BF2-AC3C-393ED4DE9C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4820" y="5401166"/>
                <a:ext cx="381587" cy="27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21" name="Písanie rukou 20">
                <a:extLst>
                  <a:ext uri="{FF2B5EF4-FFF2-40B4-BE49-F238E27FC236}">
                    <a16:creationId xmlns:a16="http://schemas.microsoft.com/office/drawing/2014/main" id="{5352FFCE-6977-4BAD-A611-5E8B8B2A0BF4}"/>
                  </a:ext>
                </a:extLst>
              </p14:cNvPr>
              <p14:cNvContentPartPr/>
              <p14:nvPr/>
            </p14:nvContentPartPr>
            <p14:xfrm>
              <a:off x="3339085" y="6544242"/>
              <a:ext cx="360" cy="360"/>
            </p14:xfrm>
          </p:contentPart>
        </mc:Choice>
        <mc:Fallback>
          <p:pic>
            <p:nvPicPr>
              <p:cNvPr id="21" name="Písanie rukou 20">
                <a:extLst>
                  <a:ext uri="{FF2B5EF4-FFF2-40B4-BE49-F238E27FC236}">
                    <a16:creationId xmlns:a16="http://schemas.microsoft.com/office/drawing/2014/main" xmlns="" id="{5352FFCE-6977-4BAD-A611-5E8B8B2A0B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0085" y="65356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22" name="Písanie rukou 21">
                <a:extLst>
                  <a:ext uri="{FF2B5EF4-FFF2-40B4-BE49-F238E27FC236}">
                    <a16:creationId xmlns:a16="http://schemas.microsoft.com/office/drawing/2014/main" id="{D09B9DD3-E88C-4D23-A633-BC26C658C6FD}"/>
                  </a:ext>
                </a:extLst>
              </p14:cNvPr>
              <p14:cNvContentPartPr/>
              <p14:nvPr/>
            </p14:nvContentPartPr>
            <p14:xfrm>
              <a:off x="-1860035" y="359082"/>
              <a:ext cx="360" cy="360"/>
            </p14:xfrm>
          </p:contentPart>
        </mc:Choice>
        <mc:Fallback>
          <p:pic>
            <p:nvPicPr>
              <p:cNvPr id="22" name="Písanie rukou 21">
                <a:extLst>
                  <a:ext uri="{FF2B5EF4-FFF2-40B4-BE49-F238E27FC236}">
                    <a16:creationId xmlns:a16="http://schemas.microsoft.com/office/drawing/2014/main" xmlns="" id="{D09B9DD3-E88C-4D23-A633-BC26C658C6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69035" y="350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23" name="Písanie rukou 22">
                <a:extLst>
                  <a:ext uri="{FF2B5EF4-FFF2-40B4-BE49-F238E27FC236}">
                    <a16:creationId xmlns:a16="http://schemas.microsoft.com/office/drawing/2014/main" id="{7D0319E8-5076-4127-89FC-1C51E1BFE002}"/>
                  </a:ext>
                </a:extLst>
              </p14:cNvPr>
              <p14:cNvContentPartPr/>
              <p14:nvPr/>
            </p14:nvContentPartPr>
            <p14:xfrm>
              <a:off x="1769652" y="5923878"/>
              <a:ext cx="284535" cy="202360"/>
            </p14:xfrm>
          </p:contentPart>
        </mc:Choice>
        <mc:Fallback>
          <p:pic>
            <p:nvPicPr>
              <p:cNvPr id="23" name="Písanie rukou 22">
                <a:extLst>
                  <a:ext uri="{FF2B5EF4-FFF2-40B4-BE49-F238E27FC236}">
                    <a16:creationId xmlns:a16="http://schemas.microsoft.com/office/drawing/2014/main" xmlns="" id="{7D0319E8-5076-4127-89FC-1C51E1BFE0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61019" y="5914876"/>
                <a:ext cx="302161" cy="220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1">
            <p14:nvContentPartPr>
              <p14:cNvPr id="24" name="Písanie rukou 23">
                <a:extLst>
                  <a:ext uri="{FF2B5EF4-FFF2-40B4-BE49-F238E27FC236}">
                    <a16:creationId xmlns:a16="http://schemas.microsoft.com/office/drawing/2014/main" id="{F3AD1A2F-B6F0-4E07-BA38-EF1BA08568DB}"/>
                  </a:ext>
                </a:extLst>
              </p14:cNvPr>
              <p14:cNvContentPartPr/>
              <p14:nvPr/>
            </p14:nvContentPartPr>
            <p14:xfrm>
              <a:off x="2230065" y="5893640"/>
              <a:ext cx="284535" cy="202360"/>
            </p14:xfrm>
          </p:contentPart>
        </mc:Choice>
        <mc:Fallback>
          <p:pic>
            <p:nvPicPr>
              <p:cNvPr id="24" name="Písanie rukou 23">
                <a:extLst>
                  <a:ext uri="{FF2B5EF4-FFF2-40B4-BE49-F238E27FC236}">
                    <a16:creationId xmlns:a16="http://schemas.microsoft.com/office/drawing/2014/main" xmlns="" id="{F3AD1A2F-B6F0-4E07-BA38-EF1BA08568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21432" y="5884638"/>
                <a:ext cx="302161" cy="220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0389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237C0C-FFA9-45E5-8DB1-EDAA860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9A00D31-B823-40F8-8E8E-E9AB9EE7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C45F44A5-CA6C-4215-A451-98CE6F0222D6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229600" cy="3327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X-dominantná dedičnosť (_____........):</a:t>
            </a:r>
          </a:p>
          <a:p>
            <a:pPr marL="118872" indent="0">
              <a:buNone/>
            </a:pPr>
            <a:r>
              <a:rPr lang="sk-SK" dirty="0"/>
              <a:t>	</a:t>
            </a:r>
          </a:p>
          <a:p>
            <a:pPr marL="118872" indent="0">
              <a:buNone/>
            </a:pPr>
            <a:r>
              <a:rPr lang="sk-SK" dirty="0"/>
              <a:t>	</a:t>
            </a:r>
            <a:r>
              <a:rPr lang="sk-SK" b="1" u="sng" dirty="0">
                <a:solidFill>
                  <a:srgbClr val="00B0F0"/>
                </a:solidFill>
              </a:rPr>
              <a:t>muž:</a:t>
            </a:r>
            <a:r>
              <a:rPr lang="sk-SK" b="1" dirty="0">
                <a:solidFill>
                  <a:srgbClr val="00B0F0"/>
                </a:solidFill>
              </a:rPr>
              <a:t> </a:t>
            </a:r>
          </a:p>
          <a:p>
            <a:pPr marL="118872" indent="0">
              <a:buNone/>
            </a:pPr>
            <a:r>
              <a:rPr lang="sk-SK" dirty="0"/>
              <a:t>	X    Y    - _________</a:t>
            </a:r>
          </a:p>
          <a:p>
            <a:pPr marL="118872" indent="0">
              <a:buNone/>
            </a:pPr>
            <a:r>
              <a:rPr lang="sk-SK" dirty="0"/>
              <a:t>	 X      Y     _________</a:t>
            </a:r>
          </a:p>
          <a:p>
            <a:pPr marL="118872" indent="0">
              <a:buNone/>
            </a:pPr>
            <a:r>
              <a:rPr lang="sk-SK" dirty="0"/>
              <a:t>	</a:t>
            </a:r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xmlns="" id="{7CF89FF1-AE52-40A5-BF9E-AEB974C60CC0}"/>
              </a:ext>
            </a:extLst>
          </p:cNvPr>
          <p:cNvGrpSpPr/>
          <p:nvPr/>
        </p:nvGrpSpPr>
        <p:grpSpPr>
          <a:xfrm>
            <a:off x="1447800" y="3124200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6" name="Písanie rukou 5">
                  <a:extLst>
                    <a:ext uri="{FF2B5EF4-FFF2-40B4-BE49-F238E27FC236}">
                      <a16:creationId xmlns:a16="http://schemas.microsoft.com/office/drawing/2014/main" id="{584AED7B-300F-4A15-83A3-0D6113337037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6" name="Písanie rukou 5">
                  <a:extLst>
                    <a:ext uri="{FF2B5EF4-FFF2-40B4-BE49-F238E27FC236}">
                      <a16:creationId xmlns:a16="http://schemas.microsoft.com/office/drawing/2014/main" xmlns="" id="{584AED7B-300F-4A15-83A3-0D61133370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">
              <p14:nvContentPartPr>
                <p14:cNvPr id="7" name="Písanie rukou 6">
                  <a:extLst>
                    <a:ext uri="{FF2B5EF4-FFF2-40B4-BE49-F238E27FC236}">
                      <a16:creationId xmlns:a16="http://schemas.microsoft.com/office/drawing/2014/main" id="{E968050D-BEF9-4881-83D3-E9F361F0D920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7" name="Písanie rukou 6">
                  <a:extLst>
                    <a:ext uri="{FF2B5EF4-FFF2-40B4-BE49-F238E27FC236}">
                      <a16:creationId xmlns:a16="http://schemas.microsoft.com/office/drawing/2014/main" xmlns="" id="{E968050D-BEF9-4881-83D3-E9F361F0D9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349ABB19-E396-4B58-95BB-A94FFF476519}"/>
                  </a:ext>
                </a:extLst>
              </p14:cNvPr>
              <p14:cNvContentPartPr/>
              <p14:nvPr/>
            </p14:nvContentPartPr>
            <p14:xfrm>
              <a:off x="1524000" y="3581400"/>
              <a:ext cx="363948" cy="258838"/>
            </p14:xfrm>
          </p:contentPart>
        </mc:Choice>
        <mc:Fallback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xmlns="" id="{349ABB19-E396-4B58-95BB-A94FFF4765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5360" y="3572760"/>
                <a:ext cx="381587" cy="2764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267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AD7705-F98F-4A57-8637-CA335D7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-</a:t>
            </a:r>
            <a:r>
              <a:rPr lang="sk-SK" dirty="0" err="1"/>
              <a:t>gonozómovo</a:t>
            </a:r>
            <a:r>
              <a:rPr lang="sk-SK" dirty="0"/>
              <a:t> </a:t>
            </a:r>
            <a:r>
              <a:rPr lang="sk-SK" u="sng" dirty="0"/>
              <a:t>RECESÍVNA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12599E9-0868-4755-9FBF-859B4983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5272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/>
              <a:t> choroba / znak sa nachádza na recesívnej alele pohlavného chromozómu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1EBDF514-040E-49B6-B738-0412662FB0E0}"/>
              </a:ext>
            </a:extLst>
          </p:cNvPr>
          <p:cNvSpPr txBox="1">
            <a:spLocks/>
          </p:cNvSpPr>
          <p:nvPr/>
        </p:nvSpPr>
        <p:spPr>
          <a:xfrm>
            <a:off x="457200" y="3374204"/>
            <a:ext cx="8229600" cy="3327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recesívna dedičnosť (_____........):</a:t>
            </a:r>
          </a:p>
          <a:p>
            <a:pPr marL="118872" indent="0">
              <a:buNone/>
            </a:pPr>
            <a:r>
              <a:rPr lang="sk-SK" dirty="0"/>
              <a:t>	</a:t>
            </a:r>
          </a:p>
          <a:p>
            <a:pPr marL="118872" indent="0">
              <a:buNone/>
            </a:pPr>
            <a:r>
              <a:rPr lang="sk-SK" dirty="0"/>
              <a:t>	</a:t>
            </a:r>
            <a:r>
              <a:rPr lang="sk-SK" b="1" u="sng" dirty="0">
                <a:solidFill>
                  <a:srgbClr val="FF0000"/>
                </a:solidFill>
              </a:rPr>
              <a:t>žena:</a:t>
            </a:r>
            <a:r>
              <a:rPr lang="sk-SK" dirty="0"/>
              <a:t> </a:t>
            </a:r>
          </a:p>
          <a:p>
            <a:pPr marL="118872" indent="0">
              <a:buNone/>
            </a:pPr>
            <a:r>
              <a:rPr lang="sk-SK" dirty="0"/>
              <a:t>	X    </a:t>
            </a:r>
            <a:r>
              <a:rPr lang="sk-SK" dirty="0" err="1"/>
              <a:t>X</a:t>
            </a:r>
            <a:r>
              <a:rPr lang="sk-SK" dirty="0"/>
              <a:t>    - - _________</a:t>
            </a:r>
          </a:p>
          <a:p>
            <a:pPr marL="118872" indent="0">
              <a:buNone/>
            </a:pPr>
            <a:r>
              <a:rPr lang="sk-SK" dirty="0"/>
              <a:t>	 X    </a:t>
            </a:r>
            <a:r>
              <a:rPr lang="sk-SK" dirty="0" err="1"/>
              <a:t>X</a:t>
            </a:r>
            <a:r>
              <a:rPr lang="sk-SK" dirty="0"/>
              <a:t>     - - _________ ( .........)</a:t>
            </a:r>
          </a:p>
          <a:p>
            <a:pPr marL="118872" indent="0">
              <a:buNone/>
            </a:pPr>
            <a:r>
              <a:rPr lang="sk-SK" dirty="0"/>
              <a:t>	 X    </a:t>
            </a:r>
            <a:r>
              <a:rPr lang="sk-SK" dirty="0" err="1"/>
              <a:t>X</a:t>
            </a:r>
            <a:r>
              <a:rPr lang="sk-SK" dirty="0"/>
              <a:t>     - _________</a:t>
            </a:r>
          </a:p>
          <a:p>
            <a:pPr marL="118872" indent="0">
              <a:buNone/>
            </a:pPr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xmlns="" id="{D0C19148-4920-48E0-B0B4-9A2249C13E1F}"/>
              </a:ext>
            </a:extLst>
          </p:cNvPr>
          <p:cNvSpPr txBox="1">
            <a:spLocks/>
          </p:cNvSpPr>
          <p:nvPr/>
        </p:nvSpPr>
        <p:spPr>
          <a:xfrm>
            <a:off x="477748" y="2710995"/>
            <a:ext cx="6248400" cy="66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/>
              <a:t>X-viazaná dedičnosť!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xmlns="" id="{104BBECB-00B1-4A55-91EA-4B752F94C6B4}"/>
              </a:ext>
            </a:extLst>
          </p:cNvPr>
          <p:cNvGrpSpPr/>
          <p:nvPr/>
        </p:nvGrpSpPr>
        <p:grpSpPr>
          <a:xfrm>
            <a:off x="1694605" y="4842522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3">
              <p14:nvContentPartPr>
                <p14:cNvPr id="6" name="Písanie rukou 5">
                  <a:extLst>
                    <a:ext uri="{FF2B5EF4-FFF2-40B4-BE49-F238E27FC236}">
                      <a16:creationId xmlns:a16="http://schemas.microsoft.com/office/drawing/2014/main" id="{3933F7E3-31C3-47CF-B7CD-6AC837D623D9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6" name="Písanie rukou 5">
                  <a:extLst>
                    <a:ext uri="{FF2B5EF4-FFF2-40B4-BE49-F238E27FC236}">
                      <a16:creationId xmlns:a16="http://schemas.microsoft.com/office/drawing/2014/main" xmlns="" id="{3933F7E3-31C3-47CF-B7CD-6AC837D623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">
              <p14:nvContentPartPr>
                <p14:cNvPr id="7" name="Písanie rukou 6">
                  <a:extLst>
                    <a:ext uri="{FF2B5EF4-FFF2-40B4-BE49-F238E27FC236}">
                      <a16:creationId xmlns:a16="http://schemas.microsoft.com/office/drawing/2014/main" id="{B4418310-B4C2-42D7-A278-A352CB40E71F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7" name="Písanie rukou 6">
                  <a:extLst>
                    <a:ext uri="{FF2B5EF4-FFF2-40B4-BE49-F238E27FC236}">
                      <a16:creationId xmlns:a16="http://schemas.microsoft.com/office/drawing/2014/main" xmlns="" id="{B4418310-B4C2-42D7-A278-A352CB40E7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9" name="Písanie rukou 8">
                <a:extLst>
                  <a:ext uri="{FF2B5EF4-FFF2-40B4-BE49-F238E27FC236}">
                    <a16:creationId xmlns:a16="http://schemas.microsoft.com/office/drawing/2014/main" id="{DCE70498-5638-423C-BC11-5682409E8A2C}"/>
                  </a:ext>
                </a:extLst>
              </p14:cNvPr>
              <p14:cNvContentPartPr/>
              <p14:nvPr/>
            </p14:nvContentPartPr>
            <p14:xfrm>
              <a:off x="1951645" y="5218722"/>
              <a:ext cx="360" cy="360"/>
            </p14:xfrm>
          </p:contentPart>
        </mc:Choice>
        <mc:Fallback>
          <p:pic>
            <p:nvPicPr>
              <p:cNvPr id="9" name="Písanie rukou 8">
                <a:extLst>
                  <a:ext uri="{FF2B5EF4-FFF2-40B4-BE49-F238E27FC236}">
                    <a16:creationId xmlns:a16="http://schemas.microsoft.com/office/drawing/2014/main" xmlns="" id="{DCE70498-5638-423C-BC11-5682409E8A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2645" y="52097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Skupina 11">
            <a:extLst>
              <a:ext uri="{FF2B5EF4-FFF2-40B4-BE49-F238E27FC236}">
                <a16:creationId xmlns:a16="http://schemas.microsoft.com/office/drawing/2014/main" xmlns="" id="{BC999759-E5B3-45E7-90DC-71531E26CC2C}"/>
              </a:ext>
            </a:extLst>
          </p:cNvPr>
          <p:cNvGrpSpPr/>
          <p:nvPr/>
        </p:nvGrpSpPr>
        <p:grpSpPr>
          <a:xfrm>
            <a:off x="9020605" y="6462162"/>
            <a:ext cx="360" cy="360"/>
            <a:chOff x="9020605" y="6462162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9">
              <p14:nvContentPartPr>
                <p14:cNvPr id="10" name="Písanie rukou 9">
                  <a:extLst>
                    <a:ext uri="{FF2B5EF4-FFF2-40B4-BE49-F238E27FC236}">
                      <a16:creationId xmlns:a16="http://schemas.microsoft.com/office/drawing/2014/main" id="{15ED0467-B0BF-41E9-9A4F-56DC3666BF26}"/>
                    </a:ext>
                  </a:extLst>
                </p14:cNvPr>
                <p14:cNvContentPartPr/>
                <p14:nvPr/>
              </p14:nvContentPartPr>
              <p14:xfrm>
                <a:off x="9020605" y="6462162"/>
                <a:ext cx="360" cy="360"/>
              </p14:xfrm>
            </p:contentPart>
          </mc:Choice>
          <mc:Fallback>
            <p:pic>
              <p:nvPicPr>
                <p:cNvPr id="10" name="Písanie rukou 9">
                  <a:extLst>
                    <a:ext uri="{FF2B5EF4-FFF2-40B4-BE49-F238E27FC236}">
                      <a16:creationId xmlns:a16="http://schemas.microsoft.com/office/drawing/2014/main" xmlns="" id="{15ED0467-B0BF-41E9-9A4F-56DC3666BF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11605" y="6453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">
              <p14:nvContentPartPr>
                <p14:cNvPr id="11" name="Písanie rukou 10">
                  <a:extLst>
                    <a:ext uri="{FF2B5EF4-FFF2-40B4-BE49-F238E27FC236}">
                      <a16:creationId xmlns:a16="http://schemas.microsoft.com/office/drawing/2014/main" id="{7F474F61-602A-4BA5-BCFF-218EDB2F0B04}"/>
                    </a:ext>
                  </a:extLst>
                </p14:cNvPr>
                <p14:cNvContentPartPr/>
                <p14:nvPr/>
              </p14:nvContentPartPr>
              <p14:xfrm>
                <a:off x="9020605" y="6462162"/>
                <a:ext cx="360" cy="360"/>
              </p14:xfrm>
            </p:contentPart>
          </mc:Choice>
          <mc:Fallback>
            <p:pic>
              <p:nvPicPr>
                <p:cNvPr id="11" name="Písanie rukou 10">
                  <a:extLst>
                    <a:ext uri="{FF2B5EF4-FFF2-40B4-BE49-F238E27FC236}">
                      <a16:creationId xmlns:a16="http://schemas.microsoft.com/office/drawing/2014/main" xmlns="" id="{7F474F61-602A-4BA5-BCFF-218EDB2F0B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11605" y="6453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xmlns="" id="{477EACEE-366D-483E-840B-4575DA1FD72A}"/>
              </a:ext>
            </a:extLst>
          </p:cNvPr>
          <p:cNvGrpSpPr/>
          <p:nvPr/>
        </p:nvGrpSpPr>
        <p:grpSpPr>
          <a:xfrm>
            <a:off x="2240040" y="4882560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1">
              <p14:nvContentPartPr>
                <p14:cNvPr id="14" name="Písanie rukou 13">
                  <a:extLst>
                    <a:ext uri="{FF2B5EF4-FFF2-40B4-BE49-F238E27FC236}">
                      <a16:creationId xmlns:a16="http://schemas.microsoft.com/office/drawing/2014/main" id="{E7963368-9949-4E47-8E08-4EB5EE68EAB1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14" name="Písanie rukou 13">
                  <a:extLst>
                    <a:ext uri="{FF2B5EF4-FFF2-40B4-BE49-F238E27FC236}">
                      <a16:creationId xmlns:a16="http://schemas.microsoft.com/office/drawing/2014/main" xmlns="" id="{E7963368-9949-4E47-8E08-4EB5EE68EA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15" name="Písanie rukou 14">
                  <a:extLst>
                    <a:ext uri="{FF2B5EF4-FFF2-40B4-BE49-F238E27FC236}">
                      <a16:creationId xmlns:a16="http://schemas.microsoft.com/office/drawing/2014/main" id="{F1789C38-7CD7-4DDC-A065-1CBC87171CBB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15" name="Písanie rukou 14">
                  <a:extLst>
                    <a:ext uri="{FF2B5EF4-FFF2-40B4-BE49-F238E27FC236}">
                      <a16:creationId xmlns:a16="http://schemas.microsoft.com/office/drawing/2014/main" xmlns="" id="{F1789C38-7CD7-4DDC-A065-1CBC87171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xmlns="" id="{2DC00FC1-29FC-4A33-823E-79D868DD39BA}"/>
              </a:ext>
            </a:extLst>
          </p:cNvPr>
          <p:cNvGrpSpPr/>
          <p:nvPr/>
        </p:nvGrpSpPr>
        <p:grpSpPr>
          <a:xfrm>
            <a:off x="1752600" y="5415960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3">
              <p14:nvContentPartPr>
                <p14:cNvPr id="17" name="Písanie rukou 16">
                  <a:extLst>
                    <a:ext uri="{FF2B5EF4-FFF2-40B4-BE49-F238E27FC236}">
                      <a16:creationId xmlns:a16="http://schemas.microsoft.com/office/drawing/2014/main" id="{9C9A04CC-1853-48AB-BD29-ADB8A8C6FD19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17" name="Písanie rukou 16">
                  <a:extLst>
                    <a:ext uri="{FF2B5EF4-FFF2-40B4-BE49-F238E27FC236}">
                      <a16:creationId xmlns:a16="http://schemas.microsoft.com/office/drawing/2014/main" xmlns="" id="{9C9A04CC-1853-48AB-BD29-ADB8A8C6FD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18" name="Písanie rukou 17">
                  <a:extLst>
                    <a:ext uri="{FF2B5EF4-FFF2-40B4-BE49-F238E27FC236}">
                      <a16:creationId xmlns:a16="http://schemas.microsoft.com/office/drawing/2014/main" id="{E6F601DE-4A8D-4DC9-85DF-961C691A5C7B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18" name="Písanie rukou 17">
                  <a:extLst>
                    <a:ext uri="{FF2B5EF4-FFF2-40B4-BE49-F238E27FC236}">
                      <a16:creationId xmlns:a16="http://schemas.microsoft.com/office/drawing/2014/main" xmlns="" id="{E6F601DE-4A8D-4DC9-85DF-961C691A5C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5">
            <p14:nvContentPartPr>
              <p14:cNvPr id="20" name="Písanie rukou 19">
                <a:extLst>
                  <a:ext uri="{FF2B5EF4-FFF2-40B4-BE49-F238E27FC236}">
                    <a16:creationId xmlns:a16="http://schemas.microsoft.com/office/drawing/2014/main" id="{4715E30F-BBE0-4BF2-AC3C-393ED4DE9CDD}"/>
                  </a:ext>
                </a:extLst>
              </p14:cNvPr>
              <p14:cNvContentPartPr/>
              <p14:nvPr/>
            </p14:nvContentPartPr>
            <p14:xfrm>
              <a:off x="2333460" y="5409806"/>
              <a:ext cx="363948" cy="258838"/>
            </p14:xfrm>
          </p:contentPart>
        </mc:Choice>
        <mc:Fallback>
          <p:pic>
            <p:nvPicPr>
              <p:cNvPr id="20" name="Písanie rukou 19">
                <a:extLst>
                  <a:ext uri="{FF2B5EF4-FFF2-40B4-BE49-F238E27FC236}">
                    <a16:creationId xmlns:a16="http://schemas.microsoft.com/office/drawing/2014/main" xmlns="" id="{4715E30F-BBE0-4BF2-AC3C-393ED4DE9C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4820" y="5401166"/>
                <a:ext cx="381587" cy="27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21" name="Písanie rukou 20">
                <a:extLst>
                  <a:ext uri="{FF2B5EF4-FFF2-40B4-BE49-F238E27FC236}">
                    <a16:creationId xmlns:a16="http://schemas.microsoft.com/office/drawing/2014/main" id="{5352FFCE-6977-4BAD-A611-5E8B8B2A0BF4}"/>
                  </a:ext>
                </a:extLst>
              </p14:cNvPr>
              <p14:cNvContentPartPr/>
              <p14:nvPr/>
            </p14:nvContentPartPr>
            <p14:xfrm>
              <a:off x="3339085" y="6544242"/>
              <a:ext cx="360" cy="360"/>
            </p14:xfrm>
          </p:contentPart>
        </mc:Choice>
        <mc:Fallback>
          <p:pic>
            <p:nvPicPr>
              <p:cNvPr id="21" name="Písanie rukou 20">
                <a:extLst>
                  <a:ext uri="{FF2B5EF4-FFF2-40B4-BE49-F238E27FC236}">
                    <a16:creationId xmlns:a16="http://schemas.microsoft.com/office/drawing/2014/main" xmlns="" id="{5352FFCE-6977-4BAD-A611-5E8B8B2A0B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0085" y="65356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22" name="Písanie rukou 21">
                <a:extLst>
                  <a:ext uri="{FF2B5EF4-FFF2-40B4-BE49-F238E27FC236}">
                    <a16:creationId xmlns:a16="http://schemas.microsoft.com/office/drawing/2014/main" id="{D09B9DD3-E88C-4D23-A633-BC26C658C6FD}"/>
                  </a:ext>
                </a:extLst>
              </p14:cNvPr>
              <p14:cNvContentPartPr/>
              <p14:nvPr/>
            </p14:nvContentPartPr>
            <p14:xfrm>
              <a:off x="-1860035" y="359082"/>
              <a:ext cx="360" cy="360"/>
            </p14:xfrm>
          </p:contentPart>
        </mc:Choice>
        <mc:Fallback>
          <p:pic>
            <p:nvPicPr>
              <p:cNvPr id="22" name="Písanie rukou 21">
                <a:extLst>
                  <a:ext uri="{FF2B5EF4-FFF2-40B4-BE49-F238E27FC236}">
                    <a16:creationId xmlns:a16="http://schemas.microsoft.com/office/drawing/2014/main" xmlns="" id="{D09B9DD3-E88C-4D23-A633-BC26C658C6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69035" y="350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23" name="Písanie rukou 22">
                <a:extLst>
                  <a:ext uri="{FF2B5EF4-FFF2-40B4-BE49-F238E27FC236}">
                    <a16:creationId xmlns:a16="http://schemas.microsoft.com/office/drawing/2014/main" id="{7D0319E8-5076-4127-89FC-1C51E1BFE002}"/>
                  </a:ext>
                </a:extLst>
              </p14:cNvPr>
              <p14:cNvContentPartPr/>
              <p14:nvPr/>
            </p14:nvContentPartPr>
            <p14:xfrm>
              <a:off x="1769652" y="5923878"/>
              <a:ext cx="284535" cy="202360"/>
            </p14:xfrm>
          </p:contentPart>
        </mc:Choice>
        <mc:Fallback>
          <p:pic>
            <p:nvPicPr>
              <p:cNvPr id="23" name="Písanie rukou 22">
                <a:extLst>
                  <a:ext uri="{FF2B5EF4-FFF2-40B4-BE49-F238E27FC236}">
                    <a16:creationId xmlns:a16="http://schemas.microsoft.com/office/drawing/2014/main" xmlns="" id="{7D0319E8-5076-4127-89FC-1C51E1BFE0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61019" y="5914876"/>
                <a:ext cx="302161" cy="220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1">
            <p14:nvContentPartPr>
              <p14:cNvPr id="24" name="Písanie rukou 23">
                <a:extLst>
                  <a:ext uri="{FF2B5EF4-FFF2-40B4-BE49-F238E27FC236}">
                    <a16:creationId xmlns:a16="http://schemas.microsoft.com/office/drawing/2014/main" id="{F3AD1A2F-B6F0-4E07-BA38-EF1BA08568DB}"/>
                  </a:ext>
                </a:extLst>
              </p14:cNvPr>
              <p14:cNvContentPartPr/>
              <p14:nvPr/>
            </p14:nvContentPartPr>
            <p14:xfrm>
              <a:off x="2230065" y="5893640"/>
              <a:ext cx="284535" cy="202360"/>
            </p14:xfrm>
          </p:contentPart>
        </mc:Choice>
        <mc:Fallback>
          <p:pic>
            <p:nvPicPr>
              <p:cNvPr id="24" name="Písanie rukou 23">
                <a:extLst>
                  <a:ext uri="{FF2B5EF4-FFF2-40B4-BE49-F238E27FC236}">
                    <a16:creationId xmlns:a16="http://schemas.microsoft.com/office/drawing/2014/main" xmlns="" id="{F3AD1A2F-B6F0-4E07-BA38-EF1BA08568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21432" y="5884638"/>
                <a:ext cx="302161" cy="220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435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237C0C-FFA9-45E5-8DB1-EDAA860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9A00D31-B823-40F8-8E8E-E9AB9EE7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C45F44A5-CA6C-4215-A451-98CE6F0222D6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229600" cy="3327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X - recesívna dedičnosť (_____........):</a:t>
            </a:r>
          </a:p>
          <a:p>
            <a:pPr marL="118872" indent="0">
              <a:buNone/>
            </a:pPr>
            <a:r>
              <a:rPr lang="sk-SK" dirty="0"/>
              <a:t>	</a:t>
            </a:r>
          </a:p>
          <a:p>
            <a:pPr marL="118872" indent="0">
              <a:buNone/>
            </a:pPr>
            <a:r>
              <a:rPr lang="sk-SK" dirty="0"/>
              <a:t>	</a:t>
            </a:r>
            <a:r>
              <a:rPr lang="sk-SK" b="1" u="sng" dirty="0">
                <a:solidFill>
                  <a:srgbClr val="00B0F0"/>
                </a:solidFill>
              </a:rPr>
              <a:t>muž:</a:t>
            </a:r>
            <a:r>
              <a:rPr lang="sk-SK" b="1" dirty="0">
                <a:solidFill>
                  <a:srgbClr val="00B0F0"/>
                </a:solidFill>
              </a:rPr>
              <a:t> </a:t>
            </a:r>
          </a:p>
          <a:p>
            <a:pPr marL="118872" indent="0">
              <a:buNone/>
            </a:pPr>
            <a:r>
              <a:rPr lang="sk-SK" dirty="0"/>
              <a:t>	X    Y    - _________</a:t>
            </a:r>
          </a:p>
          <a:p>
            <a:pPr marL="118872" indent="0">
              <a:buNone/>
            </a:pPr>
            <a:r>
              <a:rPr lang="sk-SK" dirty="0"/>
              <a:t>	 X      Y     _________</a:t>
            </a:r>
          </a:p>
          <a:p>
            <a:pPr marL="118872" indent="0">
              <a:buNone/>
            </a:pPr>
            <a:r>
              <a:rPr lang="sk-SK" dirty="0"/>
              <a:t>	</a:t>
            </a:r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xmlns="" id="{7CF89FF1-AE52-40A5-BF9E-AEB974C60CC0}"/>
              </a:ext>
            </a:extLst>
          </p:cNvPr>
          <p:cNvGrpSpPr/>
          <p:nvPr/>
        </p:nvGrpSpPr>
        <p:grpSpPr>
          <a:xfrm>
            <a:off x="1447800" y="3124200"/>
            <a:ext cx="198360" cy="222840"/>
            <a:chOff x="1694605" y="4842522"/>
            <a:chExt cx="198360" cy="2228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6" name="Písanie rukou 5">
                  <a:extLst>
                    <a:ext uri="{FF2B5EF4-FFF2-40B4-BE49-F238E27FC236}">
                      <a16:creationId xmlns:a16="http://schemas.microsoft.com/office/drawing/2014/main" id="{584AED7B-300F-4A15-83A3-0D6113337037}"/>
                    </a:ext>
                  </a:extLst>
                </p14:cNvPr>
                <p14:cNvContentPartPr/>
                <p14:nvPr/>
              </p14:nvContentPartPr>
              <p14:xfrm>
                <a:off x="1736005" y="4842522"/>
                <a:ext cx="104040" cy="222840"/>
              </p14:xfrm>
            </p:contentPart>
          </mc:Choice>
          <mc:Fallback>
            <p:pic>
              <p:nvPicPr>
                <p:cNvPr id="6" name="Písanie rukou 5">
                  <a:extLst>
                    <a:ext uri="{FF2B5EF4-FFF2-40B4-BE49-F238E27FC236}">
                      <a16:creationId xmlns:a16="http://schemas.microsoft.com/office/drawing/2014/main" xmlns="" id="{584AED7B-300F-4A15-83A3-0D61133370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7365" y="4833522"/>
                  <a:ext cx="12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">
              <p14:nvContentPartPr>
                <p14:cNvPr id="7" name="Písanie rukou 6">
                  <a:extLst>
                    <a:ext uri="{FF2B5EF4-FFF2-40B4-BE49-F238E27FC236}">
                      <a16:creationId xmlns:a16="http://schemas.microsoft.com/office/drawing/2014/main" id="{E968050D-BEF9-4881-83D3-E9F361F0D920}"/>
                    </a:ext>
                  </a:extLst>
                </p14:cNvPr>
                <p14:cNvContentPartPr/>
                <p14:nvPr/>
              </p14:nvContentPartPr>
              <p14:xfrm>
                <a:off x="1694605" y="4930722"/>
                <a:ext cx="198360" cy="49320"/>
              </p14:xfrm>
            </p:contentPart>
          </mc:Choice>
          <mc:Fallback>
            <p:pic>
              <p:nvPicPr>
                <p:cNvPr id="7" name="Písanie rukou 6">
                  <a:extLst>
                    <a:ext uri="{FF2B5EF4-FFF2-40B4-BE49-F238E27FC236}">
                      <a16:creationId xmlns:a16="http://schemas.microsoft.com/office/drawing/2014/main" xmlns="" id="{E968050D-BEF9-4881-83D3-E9F361F0D9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5965" y="4921722"/>
                  <a:ext cx="216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349ABB19-E396-4B58-95BB-A94FFF476519}"/>
                  </a:ext>
                </a:extLst>
              </p14:cNvPr>
              <p14:cNvContentPartPr/>
              <p14:nvPr/>
            </p14:nvContentPartPr>
            <p14:xfrm>
              <a:off x="1524000" y="3581400"/>
              <a:ext cx="363948" cy="258838"/>
            </p14:xfrm>
          </p:contentPart>
        </mc:Choice>
        <mc:Fallback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xmlns="" id="{349ABB19-E396-4B58-95BB-A94FFF4765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5360" y="3572760"/>
                <a:ext cx="381587" cy="2764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3093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479FEB4-EA42-4A95-9B25-7CAAD69E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80EAFFC-22ED-4C08-9D77-BEF301D1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78D2F60B-0CD7-466C-868B-CE43709DADC6}"/>
              </a:ext>
            </a:extLst>
          </p:cNvPr>
          <p:cNvSpPr txBox="1">
            <a:spLocks/>
          </p:cNvSpPr>
          <p:nvPr/>
        </p:nvSpPr>
        <p:spPr>
          <a:xfrm>
            <a:off x="457200" y="1408176"/>
            <a:ext cx="6248400" cy="66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/>
              <a:t>Y-viazaná dedičnosť!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xmlns="" id="{83FE47BC-02DB-475A-ABD8-702B89C74A22}"/>
              </a:ext>
            </a:extLst>
          </p:cNvPr>
          <p:cNvSpPr txBox="1">
            <a:spLocks/>
          </p:cNvSpPr>
          <p:nvPr/>
        </p:nvSpPr>
        <p:spPr>
          <a:xfrm>
            <a:off x="473467" y="2133600"/>
            <a:ext cx="7675652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sk-SK" dirty="0"/>
              <a:t>-choroba / znak sa viaže na </a:t>
            </a:r>
            <a:r>
              <a:rPr lang="sk-SK" dirty="0" err="1"/>
              <a:t>gonozóm</a:t>
            </a:r>
            <a:r>
              <a:rPr lang="sk-SK" dirty="0"/>
              <a:t> Y</a:t>
            </a:r>
          </a:p>
          <a:p>
            <a:pPr marL="118872" indent="0">
              <a:buNone/>
            </a:pPr>
            <a:r>
              <a:rPr lang="sk-SK" dirty="0"/>
              <a:t>(prenáša sa výlučne z otca na synov!!!)</a:t>
            </a:r>
          </a:p>
          <a:p>
            <a:pPr marL="11887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7846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139" t="22461" r="35212" b="55825"/>
          <a:stretch>
            <a:fillRect/>
          </a:stretch>
        </p:blipFill>
        <p:spPr bwMode="auto">
          <a:xfrm>
            <a:off x="0" y="-1"/>
            <a:ext cx="9041998" cy="372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DA2C7AE-54E8-4C17-94B8-4BB9CA2B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GONOZÓMOVÁ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1BED4F9-35FD-4098-A2BF-BC3BA83F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5568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5139" t="70232" r="35212" b="17968"/>
          <a:stretch>
            <a:fillRect/>
          </a:stretch>
        </p:blipFill>
        <p:spPr bwMode="auto">
          <a:xfrm>
            <a:off x="-1" y="1000108"/>
            <a:ext cx="925895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dĺžnik 4"/>
          <p:cNvSpPr/>
          <p:nvPr/>
        </p:nvSpPr>
        <p:spPr>
          <a:xfrm>
            <a:off x="3643306" y="2285992"/>
            <a:ext cx="142876" cy="3571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714876" y="2285992"/>
            <a:ext cx="571504" cy="3571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8077200" cy="24353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7200" dirty="0"/>
              <a:t>GENETIKA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/>
              <a:t>Homologické a nehomologické chromozómy</a:t>
            </a:r>
          </a:p>
        </p:txBody>
      </p:sp>
      <p:pic>
        <p:nvPicPr>
          <p:cNvPr id="4" name="Zástupný symbol obsahu 3" descr="homolog.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04999"/>
            <a:ext cx="9144000" cy="43609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/>
              <a:t>Karyotyp</a:t>
            </a:r>
            <a:r>
              <a:rPr lang="sk-SK" dirty="0"/>
              <a:t>                     IDIOGRAM</a:t>
            </a:r>
          </a:p>
        </p:txBody>
      </p:sp>
      <p:pic>
        <p:nvPicPr>
          <p:cNvPr id="4" name="Zástupný symbol obsahu 3" descr="karyotyp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580412"/>
            <a:ext cx="6781800" cy="531330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Väzbová skupina</a:t>
            </a:r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8750"/>
          <a:stretch>
            <a:fillRect/>
          </a:stretch>
        </p:blipFill>
        <p:spPr>
          <a:xfrm>
            <a:off x="0" y="2743200"/>
            <a:ext cx="9085545" cy="1981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/>
              <a:t>Morganove</a:t>
            </a:r>
            <a:r>
              <a:rPr lang="sk-SK" dirty="0"/>
              <a:t> pravidlá</a:t>
            </a:r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673388"/>
            <a:ext cx="2971799" cy="470813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04800" y="990600"/>
            <a:ext cx="81534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1.gény lokalizované na jednom chromozóme sa dedia spoločne</a:t>
            </a:r>
          </a:p>
          <a:p>
            <a:endParaRPr lang="sk-SK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2.gény sú v chromozóme uložené lineárne</a:t>
            </a:r>
          </a:p>
          <a:p>
            <a:endParaRPr lang="sk-SK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3.medzi homologickými chromozómami môže prebehnúť </a:t>
            </a:r>
            <a:r>
              <a:rPr lang="sk-SK" sz="3600" dirty="0" err="1">
                <a:latin typeface="Times New Roman" pitchFamily="18" charset="0"/>
                <a:cs typeface="Times New Roman" pitchFamily="18" charset="0"/>
              </a:rPr>
              <a:t>rekombinácia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158</TotalTime>
  <Words>178</Words>
  <Application>Microsoft Office PowerPoint</Application>
  <PresentationFormat>Prezentácia na obrazovke (4:3)</PresentationFormat>
  <Paragraphs>76</Paragraphs>
  <Slides>20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Modul</vt:lpstr>
      <vt:lpstr>Snímka 1</vt:lpstr>
      <vt:lpstr>Snímka 2</vt:lpstr>
      <vt:lpstr>Snímka 3</vt:lpstr>
      <vt:lpstr>GENETIKA</vt:lpstr>
      <vt:lpstr>Homologické a nehomologické chromozómy</vt:lpstr>
      <vt:lpstr>Karyotyp                     IDIOGRAM</vt:lpstr>
      <vt:lpstr>Väzbová skupina</vt:lpstr>
      <vt:lpstr>Morganove pravidlá</vt:lpstr>
      <vt:lpstr>Snímka 9</vt:lpstr>
      <vt:lpstr>Dedičnosť organizmov:</vt:lpstr>
      <vt:lpstr>AUTOZÓMOVÁ DEDIČNOSŤ</vt:lpstr>
      <vt:lpstr>-autozómovo DOMINANTNÁ</vt:lpstr>
      <vt:lpstr>-autozómovo RECESÍVNA</vt:lpstr>
      <vt:lpstr>GENOZÓMOVÁ DEDIČNOSŤ</vt:lpstr>
      <vt:lpstr>-gonozómovo DOMINANTNÁ</vt:lpstr>
      <vt:lpstr>Snímka 16</vt:lpstr>
      <vt:lpstr>-gonozómovo RECESÍVNA</vt:lpstr>
      <vt:lpstr>Snímka 18</vt:lpstr>
      <vt:lpstr>Snímka 19</vt:lpstr>
      <vt:lpstr>GONOZÓMOVÁ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Daniel Richnavsky</dc:creator>
  <cp:lastModifiedBy>hp</cp:lastModifiedBy>
  <cp:revision>31</cp:revision>
  <dcterms:created xsi:type="dcterms:W3CDTF">2015-04-07T07:04:12Z</dcterms:created>
  <dcterms:modified xsi:type="dcterms:W3CDTF">2021-11-30T08:54:26Z</dcterms:modified>
</cp:coreProperties>
</file>