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5378-C23F-4B8D-9223-DEF59048FE91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F7C2-F9A2-4DFF-A6FF-17FCA69C5A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75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DD8CD4-DCD8-4A81-AA58-E89D8088C00D}" type="datetimeFigureOut">
              <a:rPr lang="sk-SK" smtClean="0"/>
              <a:t>25. 10. 2021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24936" cy="15316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fotosyntéza</a:t>
            </a:r>
            <a:endParaRPr lang="sk-SK" sz="8800" dirty="0"/>
          </a:p>
        </p:txBody>
      </p:sp>
      <p:pic>
        <p:nvPicPr>
          <p:cNvPr id="4" name="Obrázok 3" descr="fotosynteza_gra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996952"/>
            <a:ext cx="3112328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atchův–Slackův cyklus – Wikipe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905625" cy="3981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0727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err="1" smtClean="0"/>
              <a:t>Def</a:t>
            </a:r>
            <a:r>
              <a:rPr lang="sk-SK" b="1" dirty="0" smtClean="0"/>
              <a:t>.: ????</a:t>
            </a:r>
            <a:endParaRPr lang="sk-SK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2636912"/>
            <a:ext cx="3096344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photós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211960" y="2636912"/>
            <a:ext cx="3672408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synthesis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1187624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580112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3528" y="4005064"/>
            <a:ext cx="3096344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svetlo</a:t>
            </a:r>
            <a:endParaRPr lang="sk-SK" sz="6000" dirty="0"/>
          </a:p>
        </p:txBody>
      </p:sp>
      <p:sp>
        <p:nvSpPr>
          <p:cNvPr id="10" name="Ovál 9"/>
          <p:cNvSpPr/>
          <p:nvPr/>
        </p:nvSpPr>
        <p:spPr>
          <a:xfrm>
            <a:off x="3995936" y="4077072"/>
            <a:ext cx="432048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viazanie</a:t>
            </a:r>
            <a:endParaRPr lang="sk-SK" sz="6000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995936" y="335699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Obrázok 13" descr="Autotrofia_html_m3eff5d5c.png"/>
          <p:cNvPicPr>
            <a:picLocks noChangeAspect="1"/>
          </p:cNvPicPr>
          <p:nvPr/>
        </p:nvPicPr>
        <p:blipFill>
          <a:blip r:embed="rId2" cstate="print"/>
          <a:srcRect l="6084" t="26375" r="3992" b="22438"/>
          <a:stretch>
            <a:fillRect/>
          </a:stretch>
        </p:blipFill>
        <p:spPr>
          <a:xfrm>
            <a:off x="93149" y="2708920"/>
            <a:ext cx="9050851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Hlavným orgán :</a:t>
            </a:r>
            <a:endParaRPr lang="sk-SK" b="1" dirty="0"/>
          </a:p>
        </p:txBody>
      </p:sp>
      <p:pic>
        <p:nvPicPr>
          <p:cNvPr id="4" name="Zástupný symbol obsahu 3" descr="Fotosynte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140723"/>
            <a:ext cx="4466622" cy="571727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260648"/>
            <a:ext cx="7467600" cy="922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Hlavná bunková </a:t>
            </a:r>
            <a:r>
              <a:rPr kumimoji="0" lang="sk-SK" sz="4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organela</a:t>
            </a: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ch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61" y="1176709"/>
            <a:ext cx="8535111" cy="5448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Podmienky fotosyntézy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340768"/>
            <a:ext cx="394351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 Asimilačné farbivá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899592" y="2060848"/>
            <a:ext cx="222368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a.) chlorofyly</a:t>
            </a:r>
            <a:endParaRPr lang="sk-SK" sz="2800" dirty="0"/>
          </a:p>
        </p:txBody>
      </p:sp>
      <p:pic>
        <p:nvPicPr>
          <p:cNvPr id="6" name="Obrázok 5" descr="mg_chlorofyl.jpg"/>
          <p:cNvPicPr>
            <a:picLocks noChangeAspect="1"/>
          </p:cNvPicPr>
          <p:nvPr/>
        </p:nvPicPr>
        <p:blipFill>
          <a:blip r:embed="rId2" cstate="print"/>
          <a:srcRect t="7161" r="35825" b="51260"/>
          <a:stretch>
            <a:fillRect/>
          </a:stretch>
        </p:blipFill>
        <p:spPr>
          <a:xfrm>
            <a:off x="4253880" y="1052736"/>
            <a:ext cx="4890120" cy="237626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71600" y="3284984"/>
            <a:ext cx="256512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b</a:t>
            </a:r>
            <a:r>
              <a:rPr lang="sk-SK" sz="2800" dirty="0" smtClean="0"/>
              <a:t>.) </a:t>
            </a:r>
            <a:r>
              <a:rPr lang="sk-SK" sz="2800" dirty="0" err="1" smtClean="0"/>
              <a:t>karotenoidy</a:t>
            </a:r>
            <a:endParaRPr lang="sk-SK" sz="2800" dirty="0"/>
          </a:p>
        </p:txBody>
      </p:sp>
      <p:pic>
        <p:nvPicPr>
          <p:cNvPr id="8" name="Obrázok 7" descr="karot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916832"/>
            <a:ext cx="3975100" cy="33528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043608" y="4797152"/>
            <a:ext cx="218200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c</a:t>
            </a:r>
            <a:r>
              <a:rPr lang="sk-SK" sz="2800" dirty="0" smtClean="0"/>
              <a:t>.) </a:t>
            </a:r>
            <a:r>
              <a:rPr lang="sk-SK" sz="2800" dirty="0" err="1" smtClean="0"/>
              <a:t>fykobilíny</a:t>
            </a:r>
            <a:endParaRPr lang="sk-SK" sz="2800" dirty="0"/>
          </a:p>
        </p:txBody>
      </p:sp>
      <p:pic>
        <p:nvPicPr>
          <p:cNvPr id="10" name="Obrázok 9" descr="fykonilin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3" y="3140968"/>
            <a:ext cx="4648910" cy="3486682"/>
          </a:xfrm>
          <a:prstGeom prst="rect">
            <a:avLst/>
          </a:prstGeom>
        </p:spPr>
      </p:pic>
      <p:pic>
        <p:nvPicPr>
          <p:cNvPr id="11" name="Obrázok 10" descr="co2-release-fast-environment-cope-geologists_6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5" y="1000124"/>
            <a:ext cx="8316924" cy="5544616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55576" y="1412776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pic>
        <p:nvPicPr>
          <p:cNvPr id="13" name="Obrázok 12" descr="h2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980728"/>
            <a:ext cx="8136904" cy="5763640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755576" y="1268760"/>
            <a:ext cx="5261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pic>
        <p:nvPicPr>
          <p:cNvPr id="15" name="Obrázok 14" descr="Slnko.jpg"/>
          <p:cNvPicPr>
            <a:picLocks noChangeAspect="1"/>
          </p:cNvPicPr>
          <p:nvPr/>
        </p:nvPicPr>
        <p:blipFill>
          <a:blip r:embed="rId7" cstate="print"/>
          <a:srcRect b="7665"/>
          <a:stretch>
            <a:fillRect/>
          </a:stretch>
        </p:blipFill>
        <p:spPr>
          <a:xfrm>
            <a:off x="251520" y="980728"/>
            <a:ext cx="8352928" cy="5784534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899592" y="1484784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9614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CHEMICKÉ PROCESY FOTOSYNTÉZY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b="1" dirty="0" smtClean="0"/>
              <a:t>1. PRIMÁRNE = chemická fáza</a:t>
            </a:r>
          </a:p>
          <a:p>
            <a:pPr>
              <a:buNone/>
            </a:pPr>
            <a:r>
              <a:rPr lang="sk-SK" dirty="0" smtClean="0"/>
              <a:t>				</a:t>
            </a:r>
            <a:r>
              <a:rPr lang="sk-SK" dirty="0" err="1" smtClean="0"/>
              <a:t>fotofosforylácia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				</a:t>
            </a:r>
            <a:r>
              <a:rPr lang="sk-SK" dirty="0" err="1" smtClean="0"/>
              <a:t>fytolýza</a:t>
            </a:r>
            <a:r>
              <a:rPr lang="sk-SK" dirty="0" smtClean="0"/>
              <a:t> vody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  <a:r>
              <a:rPr lang="sk-SK" b="1" dirty="0" smtClean="0"/>
              <a:t>2. SEKUNDÁRNE = syntetická fáza</a:t>
            </a:r>
          </a:p>
          <a:p>
            <a:pPr>
              <a:buNone/>
            </a:pPr>
            <a:r>
              <a:rPr lang="sk-SK" b="1" dirty="0" smtClean="0"/>
              <a:t>				</a:t>
            </a:r>
            <a:r>
              <a:rPr lang="sk-SK" dirty="0" smtClean="0"/>
              <a:t>fixácia CO2</a:t>
            </a:r>
          </a:p>
          <a:p>
            <a:pPr>
              <a:buNone/>
            </a:pPr>
            <a:r>
              <a:rPr lang="sk-SK" dirty="0" smtClean="0"/>
              <a:t>				vznik glukózy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835696" y="220486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1835696" y="270892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1907704" y="443711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486916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c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1372" y="404664"/>
            <a:ext cx="6940678" cy="3677209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115616" y="476672"/>
            <a:ext cx="446449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/>
              <a:t>Prebieha v </a:t>
            </a:r>
            <a:r>
              <a:rPr lang="sk-SK" sz="3200" dirty="0" err="1" smtClean="0"/>
              <a:t>tylakoidoch</a:t>
            </a:r>
            <a:endParaRPr lang="sk-SK" sz="3200" dirty="0"/>
          </a:p>
        </p:txBody>
      </p:sp>
      <p:pic>
        <p:nvPicPr>
          <p:cNvPr id="10" name="Obrázok 9" descr="c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180791"/>
            <a:ext cx="6940678" cy="367720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699792" y="3284984"/>
            <a:ext cx="446449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/>
              <a:t>Prebieha v </a:t>
            </a:r>
            <a:r>
              <a:rPr lang="sk-SK" sz="3200" dirty="0" err="1" smtClean="0"/>
              <a:t>stróme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fotofosforylácia</a:t>
            </a:r>
            <a:endParaRPr lang="sk-SK" dirty="0"/>
          </a:p>
        </p:txBody>
      </p:sp>
      <p:pic>
        <p:nvPicPr>
          <p:cNvPr id="4" name="Zástupný symbol obsahu 3" descr="Fotosynte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327785"/>
            <a:ext cx="4320480" cy="5530215"/>
          </a:xfrm>
        </p:spPr>
      </p:pic>
      <p:sp>
        <p:nvSpPr>
          <p:cNvPr id="5" name="Šípka doprava 4"/>
          <p:cNvSpPr/>
          <p:nvPr/>
        </p:nvSpPr>
        <p:spPr>
          <a:xfrm rot="3435841">
            <a:off x="2701365" y="2645127"/>
            <a:ext cx="2052021" cy="17396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Pohltenie fotónov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93403" y="4725144"/>
            <a:ext cx="3350597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= svetelná fáza </a:t>
            </a:r>
          </a:p>
          <a:p>
            <a:r>
              <a:rPr lang="sk-SK" sz="3200" dirty="0"/>
              <a:t> </a:t>
            </a:r>
            <a:r>
              <a:rPr lang="sk-SK" sz="3200" dirty="0" smtClean="0"/>
              <a:t>je priamo závislá</a:t>
            </a:r>
          </a:p>
          <a:p>
            <a:r>
              <a:rPr lang="sk-SK" sz="3200" dirty="0" smtClean="0"/>
              <a:t> od Slnka 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9" name="Obrázok 8" descr="AT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7"/>
            <a:ext cx="6977685" cy="468729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7544" y="1772816"/>
            <a:ext cx="10583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vzniká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93610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Fotolýza</a:t>
            </a:r>
            <a:r>
              <a:rPr lang="sk-SK" b="1" dirty="0" smtClean="0"/>
              <a:t> vody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1484784"/>
            <a:ext cx="912301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= rozklad molekuly vody účinkom svetla 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26788" y="3212976"/>
            <a:ext cx="9017212" cy="10464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pt-BR" sz="4400" dirty="0" smtClean="0"/>
              <a:t>2 H</a:t>
            </a:r>
            <a:r>
              <a:rPr lang="pt-BR" sz="4400" baseline="-25000" dirty="0" smtClean="0"/>
              <a:t>2</a:t>
            </a:r>
            <a:r>
              <a:rPr lang="pt-BR" sz="4400" dirty="0" smtClean="0"/>
              <a:t>O → ½ O</a:t>
            </a:r>
            <a:r>
              <a:rPr lang="pt-BR" sz="4400" baseline="-25000" dirty="0" smtClean="0"/>
              <a:t>2</a:t>
            </a:r>
            <a:r>
              <a:rPr lang="pt-BR" sz="4400" dirty="0" smtClean="0"/>
              <a:t> + 2 H</a:t>
            </a:r>
            <a:r>
              <a:rPr lang="pt-BR" sz="4400" baseline="30000" dirty="0" smtClean="0"/>
              <a:t>+</a:t>
            </a:r>
            <a:r>
              <a:rPr lang="pt-BR" sz="4400" dirty="0" smtClean="0"/>
              <a:t> + 2 elektrony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Sekundárna – syntetická fáza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2565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fixácia CO2: a.) </a:t>
            </a:r>
            <a:r>
              <a:rPr lang="sk-SK" dirty="0" err="1" smtClean="0"/>
              <a:t>Calvinov</a:t>
            </a:r>
            <a:r>
              <a:rPr lang="sk-SK" dirty="0" smtClean="0"/>
              <a:t> cyklus</a:t>
            </a:r>
          </a:p>
          <a:p>
            <a:pPr>
              <a:buNone/>
            </a:pPr>
            <a:r>
              <a:rPr lang="sk-SK" dirty="0" smtClean="0"/>
              <a:t>				   b.) </a:t>
            </a:r>
            <a:r>
              <a:rPr lang="sk-SK" dirty="0" err="1" smtClean="0"/>
              <a:t>Hatch-Slackov</a:t>
            </a:r>
            <a:r>
              <a:rPr lang="sk-SK" dirty="0" smtClean="0"/>
              <a:t> cyklus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2.Vznik glukózy: z 3C / </a:t>
            </a:r>
            <a:r>
              <a:rPr lang="sk-SK" smtClean="0"/>
              <a:t>4C produktu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úbor:Citrátový cyklus.PNG –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31379" cy="58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2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93</Words>
  <Application>Microsoft Office PowerPoint</Application>
  <PresentationFormat>Prezentácia na obrazovke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fotosyntéza</vt:lpstr>
      <vt:lpstr>Def.: ????</vt:lpstr>
      <vt:lpstr>Hlavným orgán :</vt:lpstr>
      <vt:lpstr>Podmienky fotosyntézy</vt:lpstr>
      <vt:lpstr>CHEMICKÉ PROCESY FOTOSYNTÉZY</vt:lpstr>
      <vt:lpstr>fotofosforylácia</vt:lpstr>
      <vt:lpstr>Fotolýza vody</vt:lpstr>
      <vt:lpstr>Sekundárna – syntetická fáza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PC</dc:creator>
  <cp:lastModifiedBy>student</cp:lastModifiedBy>
  <cp:revision>49</cp:revision>
  <dcterms:created xsi:type="dcterms:W3CDTF">2014-11-17T08:22:42Z</dcterms:created>
  <dcterms:modified xsi:type="dcterms:W3CDTF">2021-10-25T13:09:49Z</dcterms:modified>
</cp:coreProperties>
</file>