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8" r:id="rId5"/>
    <p:sldId id="259" r:id="rId6"/>
    <p:sldId id="269" r:id="rId7"/>
    <p:sldId id="268" r:id="rId8"/>
    <p:sldId id="275" r:id="rId9"/>
    <p:sldId id="260" r:id="rId10"/>
    <p:sldId id="270" r:id="rId11"/>
    <p:sldId id="271" r:id="rId12"/>
    <p:sldId id="272" r:id="rId13"/>
    <p:sldId id="261" r:id="rId14"/>
    <p:sldId id="262" r:id="rId15"/>
    <p:sldId id="263" r:id="rId16"/>
    <p:sldId id="273" r:id="rId17"/>
    <p:sldId id="264" r:id="rId18"/>
    <p:sldId id="266" r:id="rId19"/>
    <p:sldId id="265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7815344" cy="2301240"/>
          </a:xfrm>
        </p:spPr>
        <p:txBody>
          <a:bodyPr/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tvorba vzorcov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síran </a:t>
            </a:r>
            <a:r>
              <a:rPr lang="cs-CZ" b="1" dirty="0" err="1" smtClean="0"/>
              <a:t>tetraamminželeznatý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tetrahydridoboritan</a:t>
            </a:r>
            <a:r>
              <a:rPr lang="cs-CZ" b="1" dirty="0" smtClean="0"/>
              <a:t> </a:t>
            </a:r>
            <a:r>
              <a:rPr lang="cs-CZ" b="1" dirty="0" err="1" smtClean="0"/>
              <a:t>litný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cs-CZ" b="1" dirty="0" smtClean="0"/>
              <a:t>-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r>
              <a:rPr lang="sk-SK" b="1" dirty="0" smtClean="0"/>
              <a:t>-</a:t>
            </a:r>
            <a:r>
              <a:rPr lang="cs-CZ" b="1" dirty="0" smtClean="0"/>
              <a:t> 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r>
              <a:rPr lang="cs-CZ" b="1" dirty="0" smtClean="0"/>
              <a:t>- 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/>
              <a:t>-</a:t>
            </a: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-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</a:t>
            </a:r>
            <a:r>
              <a:rPr lang="sk-SK" b="1" dirty="0" err="1" smtClean="0"/>
              <a:t>dusitan</a:t>
            </a:r>
            <a:r>
              <a:rPr lang="sk-SK" b="1" dirty="0" smtClean="0"/>
              <a:t> </a:t>
            </a:r>
            <a:r>
              <a:rPr lang="sk-SK" b="1" dirty="0" err="1" smtClean="0"/>
              <a:t>tetraamminhorečnatý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[</a:t>
            </a:r>
            <a:r>
              <a:rPr lang="sk-SK" b="1" dirty="0" err="1" smtClean="0"/>
              <a:t>Al</a:t>
            </a:r>
            <a:r>
              <a:rPr lang="sk-SK" b="1" dirty="0" smtClean="0"/>
              <a:t> (CN)</a:t>
            </a:r>
            <a:r>
              <a:rPr lang="cs-CZ" b="1" baseline="-25000" dirty="0" smtClean="0"/>
              <a:t>2</a:t>
            </a:r>
            <a:r>
              <a:rPr lang="cs-CZ" b="1" dirty="0" smtClean="0"/>
              <a:t> ] NO</a:t>
            </a:r>
            <a:r>
              <a:rPr lang="cs-CZ" b="1" baseline="-25000" dirty="0" smtClean="0"/>
              <a:t>2</a:t>
            </a:r>
          </a:p>
          <a:p>
            <a:pPr>
              <a:buNone/>
            </a:pPr>
            <a:endParaRPr lang="cs-CZ" b="1" baseline="-25000" dirty="0" smtClean="0"/>
          </a:p>
          <a:p>
            <a:pPr>
              <a:buNone/>
            </a:pPr>
            <a:endParaRPr lang="cs-CZ" b="1" baseline="-25000" dirty="0" smtClean="0"/>
          </a:p>
          <a:p>
            <a:pPr>
              <a:buNone/>
            </a:pPr>
            <a:r>
              <a:rPr lang="sk-SK" b="1" dirty="0" smtClean="0"/>
              <a:t>-</a:t>
            </a: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Princíp koordinačnej väzby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Na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563888" y="2780928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827584" y="1700808"/>
          <a:ext cx="7819803" cy="39461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32"/>
                <a:gridCol w="2664296"/>
                <a:gridCol w="3067275"/>
              </a:tblGrid>
              <a:tr h="43846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Anión/Neutrálna molekula</a:t>
                      </a:r>
                      <a:endParaRPr lang="sk-SK" sz="1400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H20</a:t>
                      </a:r>
                      <a:r>
                        <a:rPr kumimoji="0" lang="sk-SK" sz="20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</a:t>
                      </a:r>
                      <a:r>
                        <a:rPr lang="sk-SK" sz="2000" b="1" dirty="0" err="1" smtClean="0"/>
                        <a:t>akva</a:t>
                      </a:r>
                      <a:r>
                        <a:rPr lang="sk-SK" sz="2000" b="1" baseline="0" dirty="0" smtClean="0"/>
                        <a:t>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</a:t>
                      </a:r>
                      <a:r>
                        <a:rPr lang="sk-SK" sz="2000" b="1" baseline="0" dirty="0" smtClean="0"/>
                        <a:t> molekula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NH3</a:t>
                      </a:r>
                      <a:r>
                        <a:rPr kumimoji="0" lang="sk-SK" sz="20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</a:t>
                      </a:r>
                      <a:r>
                        <a:rPr lang="sk-SK" sz="2000" b="1" baseline="0" dirty="0" smtClean="0"/>
                        <a:t> </a:t>
                      </a:r>
                      <a:r>
                        <a:rPr lang="sk-SK" sz="2000" b="1" dirty="0" smtClean="0"/>
                        <a:t> </a:t>
                      </a:r>
                      <a:r>
                        <a:rPr lang="sk-SK" sz="2000" b="1" dirty="0" err="1" smtClean="0"/>
                        <a:t>ammin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 molekula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CN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kyano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</a:t>
                      </a:r>
                      <a:r>
                        <a:rPr lang="sk-SK" sz="2000" b="1" dirty="0" err="1" smtClean="0"/>
                        <a:t>Cl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chloro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Br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bromo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</a:t>
                      </a:r>
                      <a:r>
                        <a:rPr lang="sk-SK" sz="2000" b="1" baseline="0" dirty="0" smtClean="0"/>
                        <a:t>OH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hydroxo</a:t>
                      </a:r>
                      <a:r>
                        <a:rPr lang="sk-SK" sz="2000" b="1" dirty="0" smtClean="0"/>
                        <a:t>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 H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hydrido</a:t>
                      </a:r>
                      <a:r>
                        <a:rPr lang="sk-SK" sz="2000" b="1" baseline="0" dirty="0" smtClean="0"/>
                        <a:t>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  I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</a:t>
                      </a:r>
                      <a:r>
                        <a:rPr lang="sk-SK" sz="2000" b="1" dirty="0" err="1" smtClean="0"/>
                        <a:t>jodo</a:t>
                      </a:r>
                      <a:r>
                        <a:rPr lang="sk-SK" sz="2000" b="1" baseline="0" dirty="0" smtClean="0"/>
                        <a:t>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dirty="0" smtClean="0"/>
              <a:t>Tvorba vzorcov komplexov: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1. 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[</a:t>
            </a:r>
            <a:r>
              <a:rPr lang="sk-SK" sz="2800" dirty="0" err="1" smtClean="0"/>
              <a:t>Ag</a:t>
            </a:r>
            <a:r>
              <a:rPr lang="sk-SK" sz="2800" dirty="0" smtClean="0"/>
              <a:t> (H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O)</a:t>
            </a:r>
            <a:r>
              <a:rPr lang="cs-CZ" sz="2800" baseline="-25000" dirty="0" smtClean="0"/>
              <a:t>6</a:t>
            </a:r>
            <a:r>
              <a:rPr lang="sk-SK" sz="2800" dirty="0" smtClean="0"/>
              <a:t>] OH </a:t>
            </a:r>
            <a:br>
              <a:rPr lang="sk-SK" sz="2800" dirty="0" smtClean="0"/>
            </a:br>
            <a:endParaRPr lang="sk-SK" sz="2800" dirty="0" smtClean="0"/>
          </a:p>
          <a:p>
            <a:pPr algn="ctr">
              <a:buFontTx/>
              <a:buChar char="-"/>
            </a:pPr>
            <a:endParaRPr lang="sk-SK" sz="28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995936" y="3284984"/>
            <a:ext cx="17281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621</TotalTime>
  <Words>347</Words>
  <Application>Microsoft Office PowerPoint</Application>
  <PresentationFormat>Prezentácia na obrazovke 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Technický</vt:lpstr>
      <vt:lpstr>Komplexné zlúČeniny, tvorba vzorcov</vt:lpstr>
      <vt:lpstr>Princíp koordinačnej väzby</vt:lpstr>
      <vt:lpstr>Koordinačné zlúčeniny =komplexy</vt:lpstr>
      <vt:lpstr>Snímka 4</vt:lpstr>
      <vt:lpstr>Ligandy</vt:lpstr>
      <vt:lpstr>Používané predpony</vt:lpstr>
      <vt:lpstr>Tvorba vzorcov komplexov:</vt:lpstr>
      <vt:lpstr>Snímka 8</vt:lpstr>
      <vt:lpstr>Napíšte chemický vzorec komplexných zlúčenín:</vt:lpstr>
      <vt:lpstr>Snímka 10</vt:lpstr>
      <vt:lpstr>Snímka 11</vt:lpstr>
      <vt:lpstr>Snímka 12</vt:lpstr>
      <vt:lpstr>Rozdiel</vt:lpstr>
      <vt:lpstr>Zopakujte si:</vt:lpstr>
      <vt:lpstr>Snímka 15</vt:lpstr>
      <vt:lpstr>Snímka 16</vt:lpstr>
      <vt:lpstr>Snímka 17</vt:lpstr>
      <vt:lpstr>Pomenujte: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Gymgl</cp:lastModifiedBy>
  <cp:revision>62</cp:revision>
  <dcterms:created xsi:type="dcterms:W3CDTF">2014-12-23T08:32:45Z</dcterms:created>
  <dcterms:modified xsi:type="dcterms:W3CDTF">2014-12-29T21:26:30Z</dcterms:modified>
</cp:coreProperties>
</file>