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62DD-1C7F-4566-B88E-F760BD546592}" type="datetimeFigureOut">
              <a:rPr lang="sk-SK" smtClean="0"/>
              <a:pPr/>
              <a:t>25.03.2020</a:t>
            </a:fld>
            <a:endParaRPr lang="sk-SK" dirty="0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B5BA-B229-45EF-B7A8-AD56A4B299E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62DD-1C7F-4566-B88E-F760BD546592}" type="datetimeFigureOut">
              <a:rPr lang="sk-SK" smtClean="0"/>
              <a:pPr/>
              <a:t>25.03.2020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B5BA-B229-45EF-B7A8-AD56A4B299E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62DD-1C7F-4566-B88E-F760BD546592}" type="datetimeFigureOut">
              <a:rPr lang="sk-SK" smtClean="0"/>
              <a:pPr/>
              <a:t>25.03.2020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B5BA-B229-45EF-B7A8-AD56A4B299E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62DD-1C7F-4566-B88E-F760BD546592}" type="datetimeFigureOut">
              <a:rPr lang="sk-SK" smtClean="0"/>
              <a:pPr/>
              <a:t>25.03.2020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B5BA-B229-45EF-B7A8-AD56A4B299E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62DD-1C7F-4566-B88E-F760BD546592}" type="datetimeFigureOut">
              <a:rPr lang="sk-SK" smtClean="0"/>
              <a:pPr/>
              <a:t>25.03.2020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B5BA-B229-45EF-B7A8-AD56A4B299E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62DD-1C7F-4566-B88E-F760BD546592}" type="datetimeFigureOut">
              <a:rPr lang="sk-SK" smtClean="0"/>
              <a:pPr/>
              <a:t>25.03.2020</a:t>
            </a:fld>
            <a:endParaRPr lang="sk-SK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B5BA-B229-45EF-B7A8-AD56A4B299E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62DD-1C7F-4566-B88E-F760BD546592}" type="datetimeFigureOut">
              <a:rPr lang="sk-SK" smtClean="0"/>
              <a:pPr/>
              <a:t>25.03.2020</a:t>
            </a:fld>
            <a:endParaRPr lang="sk-SK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B5BA-B229-45EF-B7A8-AD56A4B299E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62DD-1C7F-4566-B88E-F760BD546592}" type="datetimeFigureOut">
              <a:rPr lang="sk-SK" smtClean="0"/>
              <a:pPr/>
              <a:t>25.03.2020</a:t>
            </a:fld>
            <a:endParaRPr lang="sk-SK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B5BA-B229-45EF-B7A8-AD56A4B299E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62DD-1C7F-4566-B88E-F760BD546592}" type="datetimeFigureOut">
              <a:rPr lang="sk-SK" smtClean="0"/>
              <a:pPr/>
              <a:t>25.03.2020</a:t>
            </a:fld>
            <a:endParaRPr lang="sk-SK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B5BA-B229-45EF-B7A8-AD56A4B299E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62DD-1C7F-4566-B88E-F760BD546592}" type="datetimeFigureOut">
              <a:rPr lang="sk-SK" smtClean="0"/>
              <a:pPr/>
              <a:t>25.03.2020</a:t>
            </a:fld>
            <a:endParaRPr lang="sk-SK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B5BA-B229-45EF-B7A8-AD56A4B299E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s odříznutým a zakulaceným jedním rohe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Pravoúhlý trojúhe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62DD-1C7F-4566-B88E-F760BD546592}" type="datetimeFigureOut">
              <a:rPr lang="sk-SK" smtClean="0"/>
              <a:pPr/>
              <a:t>25.03.2020</a:t>
            </a:fld>
            <a:endParaRPr lang="sk-SK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5C3B5BA-B229-45EF-B7A8-AD56A4B299E3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dirty="0" smtClean="0"/>
              <a:t>Klepnutím na ikonu přidáte obrázek.</a:t>
            </a:r>
            <a:endParaRPr kumimoji="0" lang="en-US" dirty="0"/>
          </a:p>
        </p:txBody>
      </p:sp>
      <p:sp>
        <p:nvSpPr>
          <p:cNvPr id="10" name="Volný tvar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lný tvar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E2262DD-1C7F-4566-B88E-F760BD546592}" type="datetimeFigureOut">
              <a:rPr lang="sk-SK" smtClean="0"/>
              <a:pPr/>
              <a:t>25.03.2020</a:t>
            </a:fld>
            <a:endParaRPr lang="sk-SK" dirty="0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C3B5BA-B229-45EF-B7A8-AD56A4B299E3}" type="slidenum">
              <a:rPr lang="sk-SK" smtClean="0"/>
              <a:pPr/>
              <a:t>‹#›</a:t>
            </a:fld>
            <a:endParaRPr lang="sk-SK" dirty="0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lný tvar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Volný tvar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/>
              <a:t>Znaky štátu a  </a:t>
            </a:r>
            <a:r>
              <a:rPr lang="sk-SK" dirty="0" smtClean="0"/>
              <a:t>štátne občianstvo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Znaky štátu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k-SK" dirty="0" smtClean="0"/>
              <a:t>Každý štát má svoju históriu, vychádza z nejakých kultúrnych  hodnôt </a:t>
            </a:r>
            <a:r>
              <a:rPr lang="sk-SK" dirty="0"/>
              <a:t>a</a:t>
            </a:r>
            <a:r>
              <a:rPr lang="sk-SK" dirty="0" smtClean="0"/>
              <a:t> tradícii, ale to nie sú znaky štátu, lebo bez toho dokáže štát existovať. Sú však znaky, bez ktorých nie je možná existencia štátu. Sú to</a:t>
            </a:r>
            <a:endParaRPr lang="sk-SK" dirty="0"/>
          </a:p>
          <a:p>
            <a:pPr marL="0" indent="0">
              <a:buNone/>
            </a:pPr>
            <a:r>
              <a:rPr lang="sk-SK" dirty="0" smtClean="0"/>
              <a:t>Znaky  štátu</a:t>
            </a:r>
            <a:endParaRPr lang="sk-SK" dirty="0" smtClean="0"/>
          </a:p>
          <a:p>
            <a:r>
              <a:rPr lang="sk-SK" dirty="0" smtClean="0"/>
              <a:t> </a:t>
            </a:r>
            <a:r>
              <a:rPr lang="sk-SK" dirty="0" smtClean="0">
                <a:solidFill>
                  <a:srgbClr val="FF0000"/>
                </a:solidFill>
              </a:rPr>
              <a:t>Symboly</a:t>
            </a:r>
            <a:r>
              <a:rPr lang="sk-SK" dirty="0" smtClean="0"/>
              <a:t> (vlajka, pečať, hymna, znak)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Občianstvo </a:t>
            </a:r>
            <a:r>
              <a:rPr lang="sk-SK" dirty="0" smtClean="0"/>
              <a:t> (aký je to štát bez </a:t>
            </a:r>
            <a:r>
              <a:rPr lang="sk-SK" dirty="0" err="1" smtClean="0"/>
              <a:t>ľudi</a:t>
            </a:r>
            <a:r>
              <a:rPr lang="sk-SK" dirty="0" smtClean="0"/>
              <a:t>?)</a:t>
            </a:r>
            <a:endParaRPr lang="sk-SK" dirty="0" smtClean="0"/>
          </a:p>
          <a:p>
            <a:r>
              <a:rPr lang="sk-SK" dirty="0" smtClean="0">
                <a:solidFill>
                  <a:srgbClr val="FF0000"/>
                </a:solidFill>
              </a:rPr>
              <a:t>Hranice</a:t>
            </a:r>
            <a:r>
              <a:rPr lang="sk-SK" dirty="0" smtClean="0"/>
              <a:t> (pevnina, vzdušný priestor a všetko pod zemou)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Suverenita</a:t>
            </a:r>
            <a:r>
              <a:rPr lang="sk-SK" dirty="0" smtClean="0"/>
              <a:t> </a:t>
            </a:r>
            <a:r>
              <a:rPr lang="sk-SK" sz="2800" dirty="0" smtClean="0"/>
              <a:t>(každý štát robí to čo on sám uzná za vhodné, nenechá sa ovplyvňovať iným štátom)</a:t>
            </a: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rgbClr val="FF0000"/>
                </a:solidFill>
              </a:rPr>
              <a:t>Štátne občianstvo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Medzi obyvateľmi a štátom je právny zväzok vyjadrený právami a povinnosťami oboch strán</a:t>
            </a:r>
            <a:r>
              <a:rPr lang="sk-SK" dirty="0" smtClean="0"/>
              <a:t>. </a:t>
            </a:r>
          </a:p>
          <a:p>
            <a:r>
              <a:rPr lang="sk-SK" dirty="0" smtClean="0"/>
              <a:t>Štátne občianstvo upravuje zákon o občianstve</a:t>
            </a:r>
          </a:p>
          <a:p>
            <a:r>
              <a:rPr lang="sk-SK" dirty="0" smtClean="0"/>
              <a:t>Každý kto sa  narodí v  tom štáte, i ten najväčší zloduch má právo byť jeho občanom. Sú liberálne krajiny, ktoré ponúkajú svojim občanom prijať  i  iné občianstvo. Slovensko je však konzervatívna krajina, u nás môže mať každý len jedno občianstvo. Sú však výnimky, napríklad, ak občan SR uzavrie manželstvo s občanom iného štátu. Môže mať občianstvo slovenské a i občianstvo svojho partnera.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5206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64096"/>
          </a:xfrm>
        </p:spPr>
        <p:txBody>
          <a:bodyPr>
            <a:normAutofit/>
          </a:bodyPr>
          <a:lstStyle/>
          <a:p>
            <a:r>
              <a:rPr lang="sk-SK" dirty="0" smtClean="0"/>
              <a:t>Nadobudnutie ŠO SR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/>
          </a:bodyPr>
          <a:lstStyle/>
          <a:p>
            <a:r>
              <a:rPr lang="sk-SK" b="1" dirty="0" smtClean="0"/>
              <a:t>Narodením</a:t>
            </a:r>
            <a:r>
              <a:rPr lang="sk-SK" dirty="0" smtClean="0"/>
              <a:t> </a:t>
            </a:r>
          </a:p>
          <a:p>
            <a:r>
              <a:rPr lang="sk-SK" dirty="0" smtClean="0"/>
              <a:t>Narodením rodičovi – občanovi štátu, </a:t>
            </a:r>
          </a:p>
          <a:p>
            <a:r>
              <a:rPr lang="sk-SK" dirty="0" smtClean="0"/>
              <a:t>Narodením v štáte cudzincom</a:t>
            </a:r>
          </a:p>
          <a:p>
            <a:endParaRPr lang="sk-SK" dirty="0" smtClean="0"/>
          </a:p>
          <a:p>
            <a:r>
              <a:rPr lang="sk-SK" b="1" dirty="0" smtClean="0"/>
              <a:t>Naturalizáciou - zdomácnením</a:t>
            </a:r>
          </a:p>
          <a:p>
            <a:r>
              <a:rPr lang="sk-SK" dirty="0" smtClean="0"/>
              <a:t>Splnené podmienky </a:t>
            </a:r>
            <a:r>
              <a:rPr lang="sk-SK" dirty="0" smtClean="0"/>
              <a:t>(10-ročný </a:t>
            </a:r>
            <a:r>
              <a:rPr lang="sk-SK" dirty="0" smtClean="0"/>
              <a:t>pobyt, znalosť jazyka, bezúhonnosť)</a:t>
            </a:r>
          </a:p>
          <a:p>
            <a:r>
              <a:rPr lang="sk-SK" dirty="0" smtClean="0"/>
              <a:t>Manželstvom s občanom </a:t>
            </a:r>
            <a:r>
              <a:rPr lang="sk-SK" dirty="0" smtClean="0"/>
              <a:t>štátu</a:t>
            </a:r>
          </a:p>
          <a:p>
            <a:r>
              <a:rPr lang="sk-SK" dirty="0" smtClean="0"/>
              <a:t>Výnimočne za krátky čas významnej osobnosti – </a:t>
            </a:r>
            <a:r>
              <a:rPr lang="sk-SK" dirty="0" err="1" smtClean="0"/>
              <a:t>Kuzminová</a:t>
            </a:r>
            <a:endParaRPr lang="sk-SK" dirty="0" smtClean="0"/>
          </a:p>
          <a:p>
            <a:r>
              <a:rPr lang="sk-SK" dirty="0" smtClean="0"/>
              <a:t>Iné...  Upravuje  zákon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Strata ŠO SR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 vlastnú žiadosť</a:t>
            </a:r>
          </a:p>
          <a:p>
            <a:r>
              <a:rPr lang="sk-SK" dirty="0" smtClean="0"/>
              <a:t>Nadobudnutím iného štátneho občianstva na základe svojej vôle (okrem sobáša</a:t>
            </a:r>
            <a:r>
              <a:rPr lang="sk-SK" dirty="0" smtClean="0"/>
              <a:t>)</a:t>
            </a:r>
          </a:p>
          <a:p>
            <a:r>
              <a:rPr lang="sk-SK" dirty="0" smtClean="0"/>
              <a:t>smrťou</a:t>
            </a:r>
            <a:endParaRPr lang="sk-SK" dirty="0"/>
          </a:p>
          <a:p>
            <a:endParaRPr lang="sk-SK" dirty="0" smtClean="0"/>
          </a:p>
          <a:p>
            <a:r>
              <a:rPr lang="sk-SK" dirty="0" smtClean="0"/>
              <a:t>V niektorých krajinách môže mať občan dvojité občianstvo. Na  Slovensku nie.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Historický pohľad na občianstvo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Dnešná občianska spoločnosť je postavená na základoch </a:t>
            </a:r>
            <a:r>
              <a:rPr lang="sk-SK" b="1" dirty="0" smtClean="0"/>
              <a:t>gréckej demokracie </a:t>
            </a:r>
            <a:r>
              <a:rPr lang="sk-SK" dirty="0" smtClean="0"/>
              <a:t>a </a:t>
            </a:r>
            <a:r>
              <a:rPr lang="sk-SK" b="1" dirty="0" smtClean="0"/>
              <a:t>rímskej republiky</a:t>
            </a:r>
            <a:r>
              <a:rPr lang="sk-SK" b="1" dirty="0" smtClean="0"/>
              <a:t>.</a:t>
            </a:r>
          </a:p>
          <a:p>
            <a:r>
              <a:rPr lang="sk-SK" b="1" dirty="0" smtClean="0"/>
              <a:t>Základy  nášho občianstva a teda  položili starí Gréci a Rimania – Pamätať </a:t>
            </a:r>
            <a:r>
              <a:rPr lang="sk-SK" b="1" dirty="0" smtClean="0">
                <a:sym typeface="Wingdings" pitchFamily="2" charset="2"/>
              </a:rPr>
              <a:t></a:t>
            </a:r>
            <a:endParaRPr lang="sk-SK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60</TotalTime>
  <Words>301</Words>
  <Application>Microsoft Office PowerPoint</Application>
  <PresentationFormat>Prezentácia na obrazovke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Tok</vt:lpstr>
      <vt:lpstr>Znaky štátu a  štátne občianstvo</vt:lpstr>
      <vt:lpstr>Znaky štátu</vt:lpstr>
      <vt:lpstr>Štátne občianstvo</vt:lpstr>
      <vt:lpstr>Nadobudnutie ŠO SR</vt:lpstr>
      <vt:lpstr>Strata ŠO SR</vt:lpstr>
      <vt:lpstr>Historický pohľad na občianstvo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Štát, štátne občianstvo</dc:title>
  <dc:creator>Maryanna</dc:creator>
  <cp:lastModifiedBy>Raduz</cp:lastModifiedBy>
  <cp:revision>8</cp:revision>
  <dcterms:created xsi:type="dcterms:W3CDTF">2016-02-16T20:19:54Z</dcterms:created>
  <dcterms:modified xsi:type="dcterms:W3CDTF">2020-03-25T14:43:02Z</dcterms:modified>
</cp:coreProperties>
</file>