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71" r:id="rId3"/>
    <p:sldId id="272" r:id="rId4"/>
    <p:sldId id="263" r:id="rId5"/>
    <p:sldId id="258" r:id="rId6"/>
    <p:sldId id="259" r:id="rId7"/>
    <p:sldId id="260" r:id="rId8"/>
    <p:sldId id="273" r:id="rId9"/>
    <p:sldId id="267" r:id="rId10"/>
    <p:sldId id="283" r:id="rId11"/>
    <p:sldId id="285" r:id="rId12"/>
    <p:sldId id="284" r:id="rId13"/>
    <p:sldId id="282" r:id="rId14"/>
    <p:sldId id="277" r:id="rId15"/>
    <p:sldId id="281" r:id="rId16"/>
    <p:sldId id="280" r:id="rId17"/>
    <p:sldId id="279" r:id="rId18"/>
    <p:sldId id="274" r:id="rId19"/>
    <p:sldId id="276" r:id="rId20"/>
    <p:sldId id="286" r:id="rId21"/>
    <p:sldId id="287" r:id="rId22"/>
    <p:sldId id="288" r:id="rId23"/>
    <p:sldId id="275" r:id="rId24"/>
    <p:sldId id="278" r:id="rId25"/>
    <p:sldId id="269" r:id="rId2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>
        <p:scale>
          <a:sx n="60" d="100"/>
          <a:sy n="60" d="100"/>
        </p:scale>
        <p:origin x="-1860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7F2C7-91DF-4CBA-9F1B-60426A9EE39C}" type="datetimeFigureOut">
              <a:rPr lang="sk-SK" smtClean="0"/>
              <a:t>21. 4. 2022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88B8A-465B-4BF8-B186-C075FB05F5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470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21. 4. 2022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21. 4. 2022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21. 4. 2022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21. 4. 2022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21. 4. 2022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21. 4. 2022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21. 4. 2022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21. 4. 2022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21. 4. 2022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21. 4. 2022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21. 4. 2022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21. 4. 2022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skarbekova.gymgl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91680" y="188640"/>
            <a:ext cx="7056784" cy="1143000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sk-SK" b="1" dirty="0" smtClean="0"/>
              <a:t>Rodičovské združenie </a:t>
            </a:r>
            <a:br>
              <a:rPr lang="sk-SK" b="1" dirty="0" smtClean="0"/>
            </a:br>
            <a:r>
              <a:rPr lang="sk-SK" b="1" dirty="0" smtClean="0"/>
              <a:t>dňa </a:t>
            </a:r>
            <a:r>
              <a:rPr lang="sk-SK" b="1" dirty="0" smtClean="0"/>
              <a:t>21. 4. 2022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9638" y="1482831"/>
            <a:ext cx="8534850" cy="4032448"/>
          </a:xfrm>
          <a:solidFill>
            <a:srgbClr val="FFFF99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4800" b="1" u="sng" dirty="0" smtClean="0"/>
              <a:t>Program:</a:t>
            </a:r>
          </a:p>
          <a:p>
            <a:pPr marL="514350" lvl="0" indent="-514350">
              <a:buFont typeface="+mj-lt"/>
              <a:buAutoNum type="arabicPeriod"/>
            </a:pPr>
            <a:r>
              <a:rPr lang="sk-SK" b="1" dirty="0" smtClean="0"/>
              <a:t>Rozbor </a:t>
            </a:r>
            <a:r>
              <a:rPr lang="sk-SK" b="1" dirty="0"/>
              <a:t>dochádzky, prospechu a správania za  </a:t>
            </a:r>
            <a:r>
              <a:rPr lang="sk-SK" b="1" dirty="0" err="1"/>
              <a:t>III.štvrťrok</a:t>
            </a:r>
            <a:r>
              <a:rPr lang="sk-SK" b="1" dirty="0"/>
              <a:t>  </a:t>
            </a:r>
            <a:r>
              <a:rPr lang="sk-SK" b="1" dirty="0" smtClean="0"/>
              <a:t>2021/2022</a:t>
            </a:r>
            <a:endParaRPr lang="sk-SK" b="1" dirty="0"/>
          </a:p>
          <a:p>
            <a:pPr marL="514350" indent="-514350">
              <a:buFont typeface="+mj-lt"/>
              <a:buAutoNum type="arabicPeriod"/>
            </a:pPr>
            <a:r>
              <a:rPr lang="sk-SK" b="1" dirty="0" smtClean="0"/>
              <a:t>Financie</a:t>
            </a:r>
          </a:p>
          <a:p>
            <a:pPr marL="514350" lvl="0" indent="-514350">
              <a:buFont typeface="+mj-lt"/>
              <a:buAutoNum type="arabicPeriod"/>
            </a:pPr>
            <a:r>
              <a:rPr lang="sk-SK" b="1" dirty="0" smtClean="0"/>
              <a:t>Aktuálne, plánované aktivity</a:t>
            </a:r>
            <a:endParaRPr lang="sk-SK" dirty="0"/>
          </a:p>
          <a:p>
            <a:pPr marL="514350" indent="-514350">
              <a:buFont typeface="+mj-lt"/>
              <a:buAutoNum type="arabicPeriod"/>
            </a:pPr>
            <a:r>
              <a:rPr lang="sk-SK" b="1" dirty="0" smtClean="0"/>
              <a:t>Diskusia, rôzne</a:t>
            </a:r>
            <a:endParaRPr lang="sk-SK" dirty="0"/>
          </a:p>
          <a:p>
            <a:pPr lvl="0"/>
            <a:endParaRPr lang="sk-SK" dirty="0"/>
          </a:p>
          <a:p>
            <a:endParaRPr lang="sk-SK" dirty="0"/>
          </a:p>
        </p:txBody>
      </p:sp>
      <p:pic>
        <p:nvPicPr>
          <p:cNvPr id="1026" name="Picture 2" descr="Gymnázium Geln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19" y="476672"/>
            <a:ext cx="2181225" cy="9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ástupný symbol obsahu 2"/>
          <p:cNvSpPr txBox="1">
            <a:spLocks/>
          </p:cNvSpPr>
          <p:nvPr/>
        </p:nvSpPr>
        <p:spPr>
          <a:xfrm>
            <a:off x="429638" y="5589240"/>
            <a:ext cx="8534850" cy="1133683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b="1" u="sng" dirty="0" smtClean="0"/>
              <a:t>21.04.2022 cca 17.00 zasadnutie Rodičovskej rady</a:t>
            </a:r>
            <a:r>
              <a:rPr lang="sk-SK" dirty="0" smtClean="0"/>
              <a:t> v riaditeľni školy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3946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9218" name="Picture 2" descr="Nie je k dispozícii žiadny popi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9644" y="162061"/>
            <a:ext cx="5076563" cy="676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Nie je k dispozícii žiadny popi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76672"/>
            <a:ext cx="4279073" cy="570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79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1266" name="Picture 2" descr="Nie je k dispozícii žiadny popi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851" y="51156"/>
            <a:ext cx="5130569" cy="684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670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42" name="Picture 2" descr="Nie je k dispozícii žiadny popi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46"/>
          <a:stretch/>
        </p:blipFill>
        <p:spPr bwMode="auto">
          <a:xfrm>
            <a:off x="1195804" y="0"/>
            <a:ext cx="6345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131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8194" name="Picture 2" descr="Nie je k dispozícii žiadny popi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07" b="21173"/>
          <a:stretch/>
        </p:blipFill>
        <p:spPr bwMode="auto">
          <a:xfrm>
            <a:off x="2021401" y="-51203"/>
            <a:ext cx="5214895" cy="690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012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050" name="Picture 2" descr="Nie je k dispozícii žiadny popi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627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7170" name="Picture 2" descr="Nie je k dispozícii žiadny popi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374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389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146" name="Picture 2" descr="Nie je k dispozícii žiadny popi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649" y="68849"/>
            <a:ext cx="5094312" cy="679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822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2" name="Picture 2" descr="Nie je k dispozícii žiadny popi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87"/>
          <a:stretch/>
        </p:blipFill>
        <p:spPr bwMode="auto">
          <a:xfrm>
            <a:off x="1226828" y="189655"/>
            <a:ext cx="6250534" cy="666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744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 descr="Nie je k dispozícii žiadny popi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6" b="31520"/>
          <a:stretch/>
        </p:blipFill>
        <p:spPr bwMode="auto">
          <a:xfrm>
            <a:off x="683568" y="296986"/>
            <a:ext cx="7920880" cy="638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594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074" name="Picture 2" descr="Nie je k dispozícii žiadny popi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0"/>
            <a:ext cx="5272050" cy="70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65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313384"/>
            <a:ext cx="8507288" cy="5067944"/>
          </a:xfrm>
          <a:solidFill>
            <a:srgbClr val="FFFF99"/>
          </a:solidFill>
        </p:spPr>
        <p:txBody>
          <a:bodyPr>
            <a:normAutofit/>
          </a:bodyPr>
          <a:lstStyle/>
          <a:p>
            <a:pPr lvl="1" algn="just"/>
            <a:r>
              <a:rPr lang="sk-SK" sz="3600" dirty="0"/>
              <a:t>d</a:t>
            </a:r>
            <a:r>
              <a:rPr lang="sk-SK" sz="3600" dirty="0" smtClean="0"/>
              <a:t>oteraz -  428  </a:t>
            </a:r>
            <a:r>
              <a:rPr lang="sk-SK" sz="3600" dirty="0" smtClean="0"/>
              <a:t>VH </a:t>
            </a:r>
            <a:endParaRPr lang="sk-SK" sz="3600" dirty="0" smtClean="0"/>
          </a:p>
          <a:p>
            <a:pPr lvl="1" algn="just"/>
            <a:r>
              <a:rPr lang="sk-SK" sz="3600" dirty="0" smtClean="0"/>
              <a:t> </a:t>
            </a:r>
            <a:r>
              <a:rPr lang="sk-SK" sz="3600" dirty="0" smtClean="0"/>
              <a:t>priemer na žiaka </a:t>
            </a:r>
            <a:r>
              <a:rPr lang="sk-SK" sz="3600" dirty="0" smtClean="0"/>
              <a:t>32,9 VH</a:t>
            </a:r>
          </a:p>
          <a:p>
            <a:pPr lvl="1" algn="just"/>
            <a:r>
              <a:rPr lang="sk-SK" sz="3600" dirty="0" smtClean="0"/>
              <a:t>priemerný prospech známok – podľa zásluh </a:t>
            </a:r>
            <a:r>
              <a:rPr lang="sk-SK" sz="3600" dirty="0" smtClean="0">
                <a:sym typeface="Wingdings" panose="05000000000000000000" pitchFamily="2" charset="2"/>
              </a:rPr>
              <a:t></a:t>
            </a:r>
            <a:endParaRPr lang="sk-SK" sz="3600" dirty="0" smtClean="0"/>
          </a:p>
          <a:p>
            <a:pPr lvl="1" algn="just"/>
            <a:endParaRPr lang="sk-SK" sz="3600" dirty="0"/>
          </a:p>
          <a:p>
            <a:pPr lvl="1" algn="just"/>
            <a:endParaRPr lang="sk-SK" dirty="0"/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323528" y="188640"/>
            <a:ext cx="8434249" cy="95436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lvl="0" indent="-514350">
              <a:buFont typeface="+mj-lt"/>
              <a:buAutoNum type="arabicPeriod"/>
            </a:pPr>
            <a:r>
              <a:rPr lang="sk-SK" b="1" dirty="0"/>
              <a:t>Rozbor dochádzky, prospechu a správania za  </a:t>
            </a:r>
            <a:r>
              <a:rPr lang="sk-SK" b="1" dirty="0" err="1"/>
              <a:t>III.štvrťrok</a:t>
            </a:r>
            <a:r>
              <a:rPr lang="sk-SK" b="1" dirty="0"/>
              <a:t>  2021/2022</a:t>
            </a:r>
          </a:p>
        </p:txBody>
      </p:sp>
    </p:spTree>
    <p:extLst>
      <p:ext uri="{BB962C8B-B14F-4D97-AF65-F5344CB8AC3E}">
        <p14:creationId xmlns:p14="http://schemas.microsoft.com/office/powerpoint/2010/main" val="23414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2290" name="Picture 2" descr="Nie je k dispozícii žiadny popi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82" y="260648"/>
            <a:ext cx="4873414" cy="649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Nie je k dispozícii žiadny popis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55"/>
          <a:stretch/>
        </p:blipFill>
        <p:spPr bwMode="auto">
          <a:xfrm>
            <a:off x="4757306" y="2204864"/>
            <a:ext cx="4365354" cy="429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130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Nie je k dispozícii žiadny popi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-41136"/>
            <a:ext cx="5087888" cy="689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579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4338" name="Picture 2" descr="Nie je k dispozícii žiadny popi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3942437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Nie je k dispozícii žiadny popi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76" y="2645531"/>
            <a:ext cx="5616624" cy="421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776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5362" name="Picture 2" descr="Nie je k dispozícii žiadny popi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" y="332654"/>
            <a:ext cx="4837006" cy="644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Nie je k dispozícii žiadny popi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92" y="891403"/>
            <a:ext cx="4297608" cy="573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511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Nie je k dispozícii žiadny popis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771"/>
            <a:ext cx="5112568" cy="681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597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132856"/>
            <a:ext cx="8373616" cy="1143000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sk-SK" dirty="0" smtClean="0"/>
              <a:t>Ďakujem za Vašu pozornosť, trpezlivosť a spoluprácu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415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476672"/>
            <a:ext cx="8568952" cy="6048672"/>
          </a:xfrm>
          <a:solidFill>
            <a:srgbClr val="FFFF99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3600" dirty="0" smtClean="0">
                <a:sym typeface="Wingdings" panose="05000000000000000000" pitchFamily="2" charset="2"/>
              </a:rPr>
              <a:t>Známky  </a:t>
            </a:r>
            <a:r>
              <a:rPr lang="sk-SK" sz="3600" dirty="0" err="1" smtClean="0">
                <a:sym typeface="Wingdings" panose="05000000000000000000" pitchFamily="2" charset="2"/>
              </a:rPr>
              <a:t></a:t>
            </a:r>
            <a:r>
              <a:rPr lang="sk-SK" sz="3600" dirty="0" smtClean="0">
                <a:sym typeface="Wingdings" panose="05000000000000000000" pitchFamily="2" charset="2"/>
              </a:rPr>
              <a:t> </a:t>
            </a:r>
            <a:r>
              <a:rPr lang="sk-SK" sz="3600" dirty="0" err="1" smtClean="0">
                <a:sym typeface="Wingdings" panose="05000000000000000000" pitchFamily="2" charset="2"/>
              </a:rPr>
              <a:t></a:t>
            </a:r>
            <a:r>
              <a:rPr lang="sk-SK" sz="3600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sk-SK" sz="3600" dirty="0" smtClean="0">
              <a:sym typeface="Wingdings" panose="05000000000000000000" pitchFamily="2" charset="2"/>
            </a:endParaRPr>
          </a:p>
          <a:p>
            <a:r>
              <a:rPr lang="sk-SK" sz="3600" dirty="0" smtClean="0">
                <a:sym typeface="Wingdings" panose="05000000000000000000" pitchFamily="2" charset="2"/>
              </a:rPr>
              <a:t>nie sú všetko </a:t>
            </a:r>
            <a:r>
              <a:rPr lang="sk-SK" sz="3600" dirty="0" smtClean="0">
                <a:sym typeface="Wingdings" panose="05000000000000000000" pitchFamily="2" charset="2"/>
              </a:rPr>
              <a:t> ale....</a:t>
            </a:r>
            <a:endParaRPr lang="sk-SK" sz="3600" dirty="0" smtClean="0">
              <a:sym typeface="Wingdings" panose="05000000000000000000" pitchFamily="2" charset="2"/>
            </a:endParaRPr>
          </a:p>
          <a:p>
            <a:r>
              <a:rPr lang="sk-SK" sz="3600" dirty="0">
                <a:sym typeface="Wingdings" panose="05000000000000000000" pitchFamily="2" charset="2"/>
              </a:rPr>
              <a:t>k</a:t>
            </a:r>
            <a:r>
              <a:rPr lang="sk-SK" sz="3600" dirty="0" smtClean="0">
                <a:sym typeface="Wingdings" panose="05000000000000000000" pitchFamily="2" charset="2"/>
              </a:rPr>
              <a:t>aždý žiak musí mať rovnaký počet známok</a:t>
            </a:r>
            <a:endParaRPr lang="sk-SK" sz="3600" dirty="0">
              <a:sym typeface="Wingdings" panose="05000000000000000000" pitchFamily="2" charset="2"/>
            </a:endParaRPr>
          </a:p>
          <a:p>
            <a:r>
              <a:rPr lang="sk-SK" sz="3600" dirty="0" smtClean="0">
                <a:sym typeface="Wingdings" panose="05000000000000000000" pitchFamily="2" charset="2"/>
              </a:rPr>
              <a:t>0 alebo N sa mení na 5 – ak si to nedoplní</a:t>
            </a:r>
          </a:p>
          <a:p>
            <a:endParaRPr lang="sk-SK" sz="3600" dirty="0" smtClean="0">
              <a:sym typeface="Wingdings" panose="05000000000000000000" pitchFamily="2" charset="2"/>
            </a:endParaRPr>
          </a:p>
          <a:p>
            <a:r>
              <a:rPr lang="sk-SK" sz="3600" dirty="0" smtClean="0">
                <a:sym typeface="Wingdings" panose="05000000000000000000" pitchFamily="2" charset="2"/>
              </a:rPr>
              <a:t>  1/2                         2/3  ???</a:t>
            </a:r>
          </a:p>
          <a:p>
            <a:r>
              <a:rPr lang="sk-SK" sz="3600" dirty="0" smtClean="0">
                <a:sym typeface="Wingdings" panose="05000000000000000000" pitchFamily="2" charset="2"/>
              </a:rPr>
              <a:t>v EŽK ako 1 2 – váha známky je rovnaká 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149819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568952" cy="1143000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lvl="0" algn="l"/>
            <a:r>
              <a:rPr lang="sk-SK" b="1" dirty="0"/>
              <a:t>2</a:t>
            </a:r>
            <a:r>
              <a:rPr lang="sk-SK" b="1" dirty="0" smtClean="0"/>
              <a:t>. Financie</a:t>
            </a:r>
            <a:r>
              <a:rPr lang="sk-SK" sz="4800" dirty="0"/>
              <a:t/>
            </a:r>
            <a:br>
              <a:rPr lang="sk-SK" sz="4800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484784"/>
            <a:ext cx="8507288" cy="5184576"/>
          </a:xfrm>
          <a:solidFill>
            <a:srgbClr val="FFFF99"/>
          </a:solidFill>
        </p:spPr>
        <p:txBody>
          <a:bodyPr>
            <a:normAutofit/>
          </a:bodyPr>
          <a:lstStyle/>
          <a:p>
            <a:pPr lvl="1"/>
            <a:r>
              <a:rPr lang="sk-SK" b="1" dirty="0" smtClean="0"/>
              <a:t>Rodičovský </a:t>
            </a:r>
            <a:r>
              <a:rPr lang="sk-SK" b="1" dirty="0"/>
              <a:t>príspevok</a:t>
            </a:r>
            <a:endParaRPr lang="sk-SK" sz="3200" dirty="0"/>
          </a:p>
          <a:p>
            <a:pPr lvl="2"/>
            <a:r>
              <a:rPr lang="sk-SK" sz="2800" b="1" u="sng" dirty="0"/>
              <a:t>v</a:t>
            </a:r>
            <a:r>
              <a:rPr lang="sk-SK" sz="2800" b="1" u="sng" dirty="0" smtClean="0"/>
              <a:t>šetci </a:t>
            </a:r>
            <a:r>
              <a:rPr lang="sk-SK" sz="2800" dirty="0" smtClean="0"/>
              <a:t>máme uhradené príspevky vo výške 25 EUR (2 Eurá sú určené na poistenie žiaka)</a:t>
            </a:r>
            <a:endParaRPr lang="sk-SK" sz="3200" dirty="0"/>
          </a:p>
          <a:p>
            <a:pPr lvl="1"/>
            <a:r>
              <a:rPr lang="sk-SK" sz="3200" b="1" dirty="0"/>
              <a:t>2% z dane pre OZ </a:t>
            </a:r>
            <a:r>
              <a:rPr lang="sk-SK" sz="3200" b="1" dirty="0" err="1"/>
              <a:t>Elán-Vital</a:t>
            </a:r>
            <a:r>
              <a:rPr lang="sk-SK" sz="3200" dirty="0"/>
              <a:t> </a:t>
            </a:r>
            <a:endParaRPr lang="sk-SK" sz="3600" dirty="0"/>
          </a:p>
          <a:p>
            <a:pPr lvl="2"/>
            <a:r>
              <a:rPr lang="sk-SK" sz="3200" dirty="0"/>
              <a:t>poprosiť rodičov, aby podporili </a:t>
            </a:r>
            <a:r>
              <a:rPr lang="sk-SK" sz="3200" u="sng" dirty="0"/>
              <a:t>do konca </a:t>
            </a:r>
            <a:r>
              <a:rPr lang="sk-SK" sz="3200" u="sng" dirty="0" smtClean="0"/>
              <a:t>04/2022 </a:t>
            </a:r>
            <a:r>
              <a:rPr lang="sk-SK" sz="3200" u="sng" dirty="0"/>
              <a:t>školu</a:t>
            </a:r>
            <a:r>
              <a:rPr lang="sk-SK" sz="3200" dirty="0"/>
              <a:t> (možno bude termín predĺžený tak ako minulý rok) - </a:t>
            </a:r>
            <a:r>
              <a:rPr lang="sk-SK" sz="3200" u="sng" dirty="0"/>
              <a:t>tlačivá na 2% </a:t>
            </a:r>
            <a:r>
              <a:rPr lang="sk-SK" sz="3200" dirty="0"/>
              <a:t> budú zverejnené na webstránke školy </a:t>
            </a:r>
            <a:endParaRPr lang="sk-SK" sz="3200" dirty="0" smtClean="0"/>
          </a:p>
          <a:p>
            <a:pPr marL="914400" lvl="2" indent="0">
              <a:buNone/>
            </a:pP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406975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848872" cy="922114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sk-SK" sz="3200" b="1" u="sng" dirty="0" smtClean="0"/>
              <a:t>3. Aktuálne, plánované aktivity</a:t>
            </a:r>
            <a:r>
              <a:rPr lang="sk-SK" sz="2700" b="1" dirty="0" smtClean="0"/>
              <a:t> </a:t>
            </a:r>
            <a:r>
              <a:rPr lang="sk-SK" sz="4000" b="1" dirty="0" smtClean="0"/>
              <a:t/>
            </a:r>
            <a:br>
              <a:rPr lang="sk-SK" sz="4000" b="1" dirty="0" smtClean="0"/>
            </a:br>
            <a:endParaRPr lang="sk-SK" sz="27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92963" y="1268760"/>
            <a:ext cx="8599517" cy="5472608"/>
          </a:xfrm>
          <a:solidFill>
            <a:srgbClr val="FFFF99"/>
          </a:solidFill>
        </p:spPr>
        <p:txBody>
          <a:bodyPr>
            <a:noAutofit/>
          </a:bodyPr>
          <a:lstStyle/>
          <a:p>
            <a:pPr lvl="1" algn="just"/>
            <a:r>
              <a:rPr lang="sk-SK" dirty="0"/>
              <a:t>súčasný rozvrh hodín zatiaľ ostáva v platnosti </a:t>
            </a:r>
            <a:r>
              <a:rPr lang="sk-SK" b="1" dirty="0" smtClean="0">
                <a:sym typeface="Wingdings" panose="05000000000000000000" pitchFamily="2" charset="2"/>
              </a:rPr>
              <a:t>do zajtra</a:t>
            </a:r>
          </a:p>
          <a:p>
            <a:pPr lvl="1" algn="just"/>
            <a:r>
              <a:rPr lang="sk-SK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od pondelka  25.4. 2022  - nový/starý zelený rozvrh  </a:t>
            </a:r>
            <a:endParaRPr lang="sk-SK" dirty="0"/>
          </a:p>
          <a:p>
            <a:pPr lvl="1" algn="just"/>
            <a:r>
              <a:rPr lang="sk-SK" dirty="0" smtClean="0"/>
              <a:t>5 dní za sebou môže ospravedlniť rodič – dávajte mi naďalej vedieť </a:t>
            </a:r>
            <a:r>
              <a:rPr lang="sk-SK" dirty="0" smtClean="0">
                <a:sym typeface="Wingdings" panose="05000000000000000000" pitchFamily="2" charset="2"/>
              </a:rPr>
              <a:t>  VOPRED </a:t>
            </a:r>
          </a:p>
          <a:p>
            <a:pPr lvl="1" algn="just"/>
            <a:r>
              <a:rPr lang="sk-SK" dirty="0" smtClean="0">
                <a:sym typeface="Wingdings" panose="05000000000000000000" pitchFamily="2" charset="2"/>
              </a:rPr>
              <a:t>ŠJ – plytvanie s jedlom, polievky ....</a:t>
            </a:r>
          </a:p>
          <a:p>
            <a:pPr lvl="1" algn="just"/>
            <a:r>
              <a:rPr lang="sk-SK" dirty="0">
                <a:sym typeface="Wingdings" panose="05000000000000000000" pitchFamily="2" charset="2"/>
              </a:rPr>
              <a:t>p</a:t>
            </a:r>
            <a:r>
              <a:rPr lang="sk-SK" dirty="0" smtClean="0">
                <a:sym typeface="Wingdings" panose="05000000000000000000" pitchFamily="2" charset="2"/>
              </a:rPr>
              <a:t>lytvanie s hygienickými potrebami WC</a:t>
            </a:r>
          </a:p>
          <a:p>
            <a:pPr lvl="1" algn="just"/>
            <a:r>
              <a:rPr lang="sk-SK" dirty="0" smtClean="0">
                <a:sym typeface="Wingdings" panose="05000000000000000000" pitchFamily="2" charset="2"/>
              </a:rPr>
              <a:t>pozor na osobné veci – vlastná zodpovednosť žiakov</a:t>
            </a:r>
          </a:p>
          <a:p>
            <a:pPr lvl="1" algn="just"/>
            <a:r>
              <a:rPr lang="sk-SK" dirty="0">
                <a:sym typeface="Wingdings" panose="05000000000000000000" pitchFamily="2" charset="2"/>
              </a:rPr>
              <a:t>š</a:t>
            </a:r>
            <a:r>
              <a:rPr lang="sk-SK" dirty="0" smtClean="0">
                <a:sym typeface="Wingdings" panose="05000000000000000000" pitchFamily="2" charset="2"/>
              </a:rPr>
              <a:t>kolský výlet – 23.-24.6.2022  - 2 jednodňové</a:t>
            </a:r>
          </a:p>
          <a:p>
            <a:pPr lvl="1" algn="just"/>
            <a:endParaRPr lang="sk-SK" dirty="0" smtClean="0">
              <a:sym typeface="Wingdings" panose="05000000000000000000" pitchFamily="2" charset="2"/>
            </a:endParaRPr>
          </a:p>
          <a:p>
            <a:pPr lvl="1" algn="just"/>
            <a:endParaRPr lang="sk-SK" dirty="0"/>
          </a:p>
          <a:p>
            <a:pPr lvl="1"/>
            <a:endParaRPr lang="sk-SK" sz="2000" dirty="0"/>
          </a:p>
          <a:p>
            <a:pPr lvl="3"/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593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  <a:solidFill>
            <a:srgbClr val="FFC000"/>
          </a:solidFill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sk-SK" sz="3200" b="1" u="sng" dirty="0" smtClean="0"/>
              <a:t>B) Prospech – </a:t>
            </a:r>
            <a:r>
              <a:rPr lang="sk-SK" sz="3200" b="1" u="sng" dirty="0" smtClean="0"/>
              <a:t>EŽK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4925144"/>
          </a:xfrm>
          <a:solidFill>
            <a:srgbClr val="FFFF99"/>
          </a:solidFill>
        </p:spPr>
        <p:txBody>
          <a:bodyPr>
            <a:normAutofit/>
          </a:bodyPr>
          <a:lstStyle/>
          <a:p>
            <a:pPr marL="914400" lvl="2" indent="0" algn="just">
              <a:buNone/>
            </a:pPr>
            <a:r>
              <a:rPr lang="sk-SK" sz="3200" b="1" u="sng" dirty="0" smtClean="0"/>
              <a:t>Dôležité termíny:</a:t>
            </a:r>
          </a:p>
          <a:p>
            <a:pPr marL="914400" lvl="2" indent="0" algn="just">
              <a:buNone/>
            </a:pPr>
            <a:r>
              <a:rPr lang="sk-SK" sz="3200" b="1" dirty="0" smtClean="0"/>
              <a:t>22.4.2022 (piatok) - </a:t>
            </a:r>
            <a:r>
              <a:rPr lang="sk-SK" sz="3200" b="1" dirty="0" smtClean="0"/>
              <a:t>uzávierka </a:t>
            </a:r>
            <a:r>
              <a:rPr lang="sk-SK" sz="3200" b="1" dirty="0"/>
              <a:t>klasifikácie v EŽK za 3. štvrťrok do </a:t>
            </a:r>
            <a:r>
              <a:rPr lang="sk-SK" sz="3200" b="1" dirty="0" smtClean="0"/>
              <a:t>14:00 hod.</a:t>
            </a:r>
          </a:p>
          <a:p>
            <a:pPr marL="914400" lvl="2" indent="0" algn="just">
              <a:buNone/>
            </a:pPr>
            <a:endParaRPr lang="sk-SK" sz="3200" b="1" dirty="0"/>
          </a:p>
          <a:p>
            <a:pPr marL="914400" lvl="2" indent="0" algn="just">
              <a:buNone/>
            </a:pPr>
            <a:r>
              <a:rPr lang="sk-SK" sz="3200" b="1" dirty="0" smtClean="0"/>
              <a:t>25.4</a:t>
            </a:r>
            <a:r>
              <a:rPr lang="sk-SK" sz="3200" b="1" dirty="0" smtClean="0"/>
              <a:t>. </a:t>
            </a:r>
            <a:r>
              <a:rPr lang="sk-SK" sz="3200" b="1" dirty="0" smtClean="0"/>
              <a:t>202 </a:t>
            </a:r>
            <a:r>
              <a:rPr lang="sk-SK" sz="3200" b="1" dirty="0" smtClean="0"/>
              <a:t>(pondelok) - </a:t>
            </a:r>
            <a:r>
              <a:rPr lang="pl-PL" sz="3200" b="1" dirty="0"/>
              <a:t>PEDAGOGICKÁ RADA – hodnotiaca za 3. </a:t>
            </a:r>
            <a:r>
              <a:rPr lang="pl-PL" sz="3200" b="1" dirty="0" smtClean="0"/>
              <a:t>štvrťrok</a:t>
            </a:r>
          </a:p>
          <a:p>
            <a:pPr marL="0" indent="0" algn="just">
              <a:buNone/>
            </a:pPr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174486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760640"/>
          </a:xfrm>
          <a:solidFill>
            <a:srgbClr val="FFFF99"/>
          </a:solidFill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sk-SK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Pochvala: triedny kolektív   </a:t>
            </a:r>
          </a:p>
          <a:p>
            <a:pPr marL="914400" lvl="2" indent="0">
              <a:buNone/>
            </a:pPr>
            <a:r>
              <a:rPr lang="sk-SK" dirty="0" err="1" smtClean="0">
                <a:sym typeface="Wingdings" panose="05000000000000000000" pitchFamily="2" charset="2"/>
              </a:rPr>
              <a:t>Individ</a:t>
            </a:r>
            <a:r>
              <a:rPr lang="sk-SK" dirty="0" smtClean="0">
                <a:sym typeface="Wingdings" panose="05000000000000000000" pitchFamily="2" charset="2"/>
              </a:rPr>
              <a:t>. pochvaly: </a:t>
            </a:r>
            <a:r>
              <a:rPr lang="sk-SK" b="1" u="sng" dirty="0" smtClean="0">
                <a:sym typeface="Wingdings" panose="05000000000000000000" pitchFamily="2" charset="2"/>
              </a:rPr>
              <a:t>Matematická </a:t>
            </a:r>
            <a:r>
              <a:rPr lang="sk-SK" b="1" u="sng" dirty="0">
                <a:sym typeface="Wingdings" panose="05000000000000000000" pitchFamily="2" charset="2"/>
              </a:rPr>
              <a:t>olympiáda</a:t>
            </a:r>
            <a:r>
              <a:rPr lang="sk-SK" u="sng" dirty="0">
                <a:sym typeface="Wingdings" panose="05000000000000000000" pitchFamily="2" charset="2"/>
              </a:rPr>
              <a:t> </a:t>
            </a:r>
          </a:p>
          <a:p>
            <a:pPr marL="914400" lvl="2" indent="0">
              <a:buNone/>
            </a:pPr>
            <a:r>
              <a:rPr lang="sk-SK" b="1" u="sng" dirty="0" smtClean="0">
                <a:sym typeface="Wingdings" panose="05000000000000000000" pitchFamily="2" charset="2"/>
              </a:rPr>
              <a:t>Geografická olympiáda</a:t>
            </a:r>
          </a:p>
          <a:p>
            <a:pPr marL="914400" lvl="2" indent="0">
              <a:buNone/>
            </a:pPr>
            <a:r>
              <a:rPr lang="sk-SK" dirty="0" err="1">
                <a:sym typeface="Wingdings" panose="05000000000000000000" pitchFamily="2" charset="2"/>
              </a:rPr>
              <a:t>Nellka</a:t>
            </a:r>
            <a:r>
              <a:rPr lang="sk-SK" dirty="0">
                <a:sym typeface="Wingdings" panose="05000000000000000000" pitchFamily="2" charset="2"/>
              </a:rPr>
              <a:t> </a:t>
            </a:r>
            <a:r>
              <a:rPr lang="sk-SK" dirty="0" err="1">
                <a:sym typeface="Wingdings" panose="05000000000000000000" pitchFamily="2" charset="2"/>
              </a:rPr>
              <a:t>Výrosteková</a:t>
            </a:r>
            <a:r>
              <a:rPr lang="sk-SK" dirty="0">
                <a:sym typeface="Wingdings" panose="05000000000000000000" pitchFamily="2" charset="2"/>
              </a:rPr>
              <a:t> – 2.miesto, postup na </a:t>
            </a:r>
            <a:r>
              <a:rPr lang="sk-SK" dirty="0" smtClean="0">
                <a:sym typeface="Wingdings" panose="05000000000000000000" pitchFamily="2" charset="2"/>
              </a:rPr>
              <a:t>KK</a:t>
            </a:r>
          </a:p>
          <a:p>
            <a:pPr marL="914400" lvl="2" indent="0">
              <a:buNone/>
            </a:pPr>
            <a:r>
              <a:rPr lang="sk-SK" dirty="0" smtClean="0">
                <a:sym typeface="Wingdings" panose="05000000000000000000" pitchFamily="2" charset="2"/>
              </a:rPr>
              <a:t>Patrícia </a:t>
            </a:r>
            <a:r>
              <a:rPr lang="sk-SK" dirty="0" err="1" smtClean="0">
                <a:sym typeface="Wingdings" panose="05000000000000000000" pitchFamily="2" charset="2"/>
              </a:rPr>
              <a:t>Burčáková</a:t>
            </a:r>
            <a:r>
              <a:rPr lang="sk-SK" dirty="0" smtClean="0">
                <a:sym typeface="Wingdings" panose="05000000000000000000" pitchFamily="2" charset="2"/>
              </a:rPr>
              <a:t> OK 4. miesto, Miriam </a:t>
            </a:r>
            <a:r>
              <a:rPr lang="sk-SK" dirty="0" err="1" smtClean="0">
                <a:sym typeface="Wingdings" panose="05000000000000000000" pitchFamily="2" charset="2"/>
              </a:rPr>
              <a:t>Olejárová</a:t>
            </a:r>
            <a:r>
              <a:rPr lang="sk-SK" dirty="0" smtClean="0">
                <a:sym typeface="Wingdings" panose="05000000000000000000" pitchFamily="2" charset="2"/>
              </a:rPr>
              <a:t> - ÚR</a:t>
            </a:r>
          </a:p>
          <a:p>
            <a:pPr marL="914400" lvl="2" indent="0">
              <a:buNone/>
            </a:pPr>
            <a:r>
              <a:rPr lang="sk-SK" b="1" u="sng" dirty="0" smtClean="0"/>
              <a:t>Biologická olympiáda </a:t>
            </a:r>
            <a:r>
              <a:rPr lang="sk-SK" dirty="0" smtClean="0"/>
              <a:t>– </a:t>
            </a:r>
            <a:r>
              <a:rPr lang="sk-SK" dirty="0" err="1" smtClean="0"/>
              <a:t>posterová</a:t>
            </a:r>
            <a:r>
              <a:rPr lang="sk-SK" dirty="0" smtClean="0"/>
              <a:t> časť </a:t>
            </a:r>
          </a:p>
          <a:p>
            <a:pPr marL="914400" lvl="2" indent="0">
              <a:buNone/>
            </a:pPr>
            <a:r>
              <a:rPr lang="sk-SK" dirty="0" smtClean="0"/>
              <a:t> - okresné kolo – </a:t>
            </a:r>
            <a:r>
              <a:rPr lang="sk-SK" b="1" dirty="0" smtClean="0"/>
              <a:t>Simonka Ševčíková </a:t>
            </a:r>
            <a:r>
              <a:rPr lang="sk-SK" dirty="0" smtClean="0"/>
              <a:t>– 1.miesto</a:t>
            </a:r>
          </a:p>
          <a:p>
            <a:pPr marL="914400" lvl="2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          Simonka Gregová -    2. miesto</a:t>
            </a:r>
          </a:p>
          <a:p>
            <a:pPr lvl="2">
              <a:buFontTx/>
              <a:buChar char="-"/>
            </a:pPr>
            <a:r>
              <a:rPr lang="sk-SK" dirty="0"/>
              <a:t>o</a:t>
            </a:r>
            <a:r>
              <a:rPr lang="sk-SK" dirty="0" smtClean="0"/>
              <a:t>kresné kolo – </a:t>
            </a:r>
            <a:r>
              <a:rPr lang="sk-SK" dirty="0" err="1" smtClean="0"/>
              <a:t>teoret.-praktická</a:t>
            </a:r>
            <a:r>
              <a:rPr lang="sk-SK" dirty="0" smtClean="0"/>
              <a:t> časť </a:t>
            </a:r>
          </a:p>
          <a:p>
            <a:pPr marL="914400" lvl="2" indent="0">
              <a:buNone/>
            </a:pPr>
            <a:r>
              <a:rPr lang="sk-SK" dirty="0" smtClean="0"/>
              <a:t>                      </a:t>
            </a:r>
            <a:r>
              <a:rPr lang="sk-SK" b="1" dirty="0" err="1"/>
              <a:t>Nellka</a:t>
            </a:r>
            <a:r>
              <a:rPr lang="sk-SK" b="1" dirty="0"/>
              <a:t> </a:t>
            </a:r>
            <a:r>
              <a:rPr lang="sk-SK" b="1" dirty="0" err="1" smtClean="0"/>
              <a:t>Výrosteková</a:t>
            </a:r>
            <a:r>
              <a:rPr lang="sk-SK" b="1" dirty="0" smtClean="0"/>
              <a:t> – </a:t>
            </a:r>
            <a:r>
              <a:rPr lang="sk-SK" dirty="0" smtClean="0"/>
              <a:t>1.miesto</a:t>
            </a:r>
          </a:p>
          <a:p>
            <a:pPr marL="914400" lvl="2" indent="0">
              <a:buNone/>
            </a:pPr>
            <a:r>
              <a:rPr lang="sk-SK" dirty="0" smtClean="0"/>
              <a:t>                      Samko </a:t>
            </a:r>
            <a:r>
              <a:rPr lang="sk-SK" dirty="0" err="1" smtClean="0"/>
              <a:t>Podracký</a:t>
            </a:r>
            <a:r>
              <a:rPr lang="sk-SK" dirty="0"/>
              <a:t> </a:t>
            </a:r>
            <a:r>
              <a:rPr lang="sk-SK" dirty="0" smtClean="0"/>
              <a:t>– 2.miesto</a:t>
            </a:r>
            <a:endParaRPr lang="sk-SK" dirty="0"/>
          </a:p>
          <a:p>
            <a:r>
              <a:rPr lang="sk-SK" sz="2400" b="1" u="sng" dirty="0" smtClean="0"/>
              <a:t>Dokáž to vo VSE – Zachyť energiu:</a:t>
            </a:r>
          </a:p>
          <a:p>
            <a:pPr marL="0" indent="0">
              <a:buNone/>
            </a:pPr>
            <a:r>
              <a:rPr lang="sk-SK" sz="2400" dirty="0" smtClean="0"/>
              <a:t>           </a:t>
            </a:r>
            <a:r>
              <a:rPr lang="sk-SK" sz="2400" dirty="0" err="1" smtClean="0"/>
              <a:t>Nellka</a:t>
            </a:r>
            <a:r>
              <a:rPr lang="sk-SK" sz="2400" dirty="0" smtClean="0"/>
              <a:t> </a:t>
            </a:r>
            <a:r>
              <a:rPr lang="sk-SK" sz="2400" dirty="0" err="1" smtClean="0"/>
              <a:t>Výrosteková</a:t>
            </a:r>
            <a:r>
              <a:rPr lang="sk-SK" sz="2400" dirty="0" smtClean="0"/>
              <a:t> – výhra fyzikálnej stavebnice pre školu</a:t>
            </a:r>
          </a:p>
          <a:p>
            <a:endParaRPr lang="sk-SK" sz="3600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68952" cy="576064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lvl="0" algn="l"/>
            <a:r>
              <a:rPr lang="sk-SK" b="1" dirty="0" smtClean="0"/>
              <a:t>C. Správanie</a:t>
            </a:r>
            <a:endParaRPr lang="sk-SK" dirty="0"/>
          </a:p>
        </p:txBody>
      </p:sp>
      <p:sp>
        <p:nvSpPr>
          <p:cNvPr id="5" name="5-cípa hviezda 4"/>
          <p:cNvSpPr/>
          <p:nvPr/>
        </p:nvSpPr>
        <p:spPr>
          <a:xfrm>
            <a:off x="7138563" y="3501008"/>
            <a:ext cx="864096" cy="792088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5-cípa hviezda 5"/>
          <p:cNvSpPr/>
          <p:nvPr/>
        </p:nvSpPr>
        <p:spPr>
          <a:xfrm>
            <a:off x="6588224" y="4797152"/>
            <a:ext cx="864096" cy="792088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5-cípa hviezda 6"/>
          <p:cNvSpPr/>
          <p:nvPr/>
        </p:nvSpPr>
        <p:spPr>
          <a:xfrm>
            <a:off x="6706515" y="1988840"/>
            <a:ext cx="864096" cy="792088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228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568952" cy="1143000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lvl="0" algn="l"/>
            <a:r>
              <a:rPr lang="sk-SK" b="1" dirty="0"/>
              <a:t>4</a:t>
            </a:r>
            <a:r>
              <a:rPr lang="sk-SK" b="1" dirty="0" smtClean="0"/>
              <a:t>. Diskusia, rôzne</a:t>
            </a:r>
            <a:r>
              <a:rPr lang="sk-SK" sz="4800" dirty="0"/>
              <a:t/>
            </a:r>
            <a:br>
              <a:rPr lang="sk-SK" sz="4800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484784"/>
            <a:ext cx="8507288" cy="5184576"/>
          </a:xfrm>
          <a:solidFill>
            <a:srgbClr val="FFFF99"/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sk-SK" sz="2800" dirty="0" smtClean="0"/>
              <a:t>ŠJ  - polievky, ovocie...</a:t>
            </a:r>
          </a:p>
          <a:p>
            <a:pPr marL="457200" lvl="1" indent="0">
              <a:buNone/>
            </a:pPr>
            <a:r>
              <a:rPr lang="sk-SK" dirty="0" smtClean="0"/>
              <a:t>Hygienické potreby</a:t>
            </a:r>
          </a:p>
          <a:p>
            <a:pPr marL="457200" lvl="1" indent="0">
              <a:buNone/>
            </a:pPr>
            <a:r>
              <a:rPr lang="sk-SK" sz="2800" dirty="0" smtClean="0"/>
              <a:t>Školský výlet</a:t>
            </a:r>
          </a:p>
          <a:p>
            <a:pPr marL="457200" lvl="1" indent="0">
              <a:buNone/>
            </a:pPr>
            <a:endParaRPr lang="sk-SK" sz="2800" dirty="0"/>
          </a:p>
          <a:p>
            <a:pPr marL="457200" lvl="1" indent="0">
              <a:buNone/>
            </a:pPr>
            <a:endParaRPr lang="sk-SK" sz="2800" dirty="0" smtClean="0"/>
          </a:p>
          <a:p>
            <a:pPr marL="457200" lvl="1" indent="0">
              <a:buNone/>
            </a:pPr>
            <a:r>
              <a:rPr lang="sk-SK" sz="4000" dirty="0" smtClean="0"/>
              <a:t>Priestor na Vaše otázky </a:t>
            </a:r>
            <a:r>
              <a:rPr lang="sk-SK" sz="4000" dirty="0" smtClean="0">
                <a:sym typeface="Wingdings" panose="05000000000000000000" pitchFamily="2" charset="2"/>
              </a:rPr>
              <a:t></a:t>
            </a:r>
          </a:p>
          <a:p>
            <a:pPr marL="457200" lvl="1" indent="0">
              <a:buNone/>
            </a:pPr>
            <a:endParaRPr lang="sk-SK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6600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sk-SK" sz="4800" b="1" dirty="0" smtClean="0"/>
              <a:t>Aktualizácia kontaktov:</a:t>
            </a:r>
            <a:endParaRPr lang="sk-SK" sz="48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99"/>
          </a:solidFill>
        </p:spPr>
        <p:txBody>
          <a:bodyPr>
            <a:normAutofit lnSpcReduction="10000"/>
          </a:bodyPr>
          <a:lstStyle/>
          <a:p>
            <a:r>
              <a:rPr lang="sk-SK" dirty="0" smtClean="0"/>
              <a:t>prístupové heslá EDUPAGE </a:t>
            </a:r>
            <a:r>
              <a:rPr lang="sk-SK" dirty="0"/>
              <a:t>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E-maily učiteľov: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</a:t>
            </a:r>
            <a:r>
              <a:rPr lang="sk-SK" dirty="0" err="1" smtClean="0"/>
              <a:t>priezvisko.gymgl@gmail.com</a:t>
            </a:r>
            <a:endParaRPr lang="sk-SK" dirty="0" smtClean="0"/>
          </a:p>
          <a:p>
            <a:r>
              <a:rPr lang="sk-SK" dirty="0" err="1" smtClean="0"/>
              <a:t>Pr</a:t>
            </a:r>
            <a:r>
              <a:rPr lang="sk-SK" dirty="0" smtClean="0"/>
              <a:t>.  e-mail na </a:t>
            </a:r>
            <a:r>
              <a:rPr lang="sk-SK" dirty="0" err="1" smtClean="0"/>
              <a:t>tr.uč</a:t>
            </a:r>
            <a:r>
              <a:rPr lang="sk-SK" dirty="0" smtClean="0"/>
              <a:t>.             </a:t>
            </a:r>
            <a:r>
              <a:rPr lang="sk-SK" dirty="0" err="1" smtClean="0">
                <a:hlinkClick r:id="rId2"/>
              </a:rPr>
              <a:t>skarbekova.gymgl@gmail.com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mobil </a:t>
            </a:r>
            <a:r>
              <a:rPr lang="sk-SK" dirty="0" err="1" smtClean="0"/>
              <a:t>tr</a:t>
            </a:r>
            <a:r>
              <a:rPr lang="sk-SK" dirty="0" smtClean="0"/>
              <a:t>. uč.:  </a:t>
            </a:r>
            <a:r>
              <a:rPr lang="sk-SK" sz="4400" dirty="0" smtClean="0"/>
              <a:t>0907 185 326</a:t>
            </a:r>
            <a:endParaRPr lang="sk-SK" sz="4400" dirty="0"/>
          </a:p>
        </p:txBody>
      </p:sp>
    </p:spTree>
    <p:extLst>
      <p:ext uri="{BB962C8B-B14F-4D97-AF65-F5344CB8AC3E}">
        <p14:creationId xmlns:p14="http://schemas.microsoft.com/office/powerpoint/2010/main" val="178297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377</Words>
  <Application>Microsoft Office PowerPoint</Application>
  <PresentationFormat>Prezentácia na obrazovke (4:3)</PresentationFormat>
  <Paragraphs>69</Paragraphs>
  <Slides>25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25</vt:i4>
      </vt:variant>
    </vt:vector>
  </HeadingPairs>
  <TitlesOfParts>
    <vt:vector size="26" baseType="lpstr">
      <vt:lpstr>Motív Office</vt:lpstr>
      <vt:lpstr>Rodičovské združenie  dňa 21. 4. 2022</vt:lpstr>
      <vt:lpstr>Prezentácia programu PowerPoint</vt:lpstr>
      <vt:lpstr>Prezentácia programu PowerPoint</vt:lpstr>
      <vt:lpstr>2. Financie </vt:lpstr>
      <vt:lpstr>3. Aktuálne, plánované aktivity  </vt:lpstr>
      <vt:lpstr>B) Prospech – EŽK</vt:lpstr>
      <vt:lpstr>C. Správanie</vt:lpstr>
      <vt:lpstr>4. Diskusia, rôzne </vt:lpstr>
      <vt:lpstr>Aktualizácia kontaktov: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Ďakujem za Vašu pozornosť, trpezlivosť a spoluprácu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spravca</dc:creator>
  <cp:lastModifiedBy>ucitel</cp:lastModifiedBy>
  <cp:revision>41</cp:revision>
  <dcterms:created xsi:type="dcterms:W3CDTF">2021-01-21T13:41:00Z</dcterms:created>
  <dcterms:modified xsi:type="dcterms:W3CDTF">2022-04-21T12:00:55Z</dcterms:modified>
</cp:coreProperties>
</file>