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19.9.2016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1456" cy="44958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2667000" y="1752600"/>
            <a:ext cx="4648200" cy="122237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72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????????</a:t>
            </a:r>
            <a:endParaRPr kumimoji="0" lang="sk-SK" sz="72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eľký čínsky mú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362200" y="25908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943600" y="48006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124200" y="3733800"/>
            <a:ext cx="2438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038600" y="17526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495800" y="29718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33400" y="10668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85800" y="41148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971800" y="5410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0" y="51816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410200" y="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1600200" y="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228600" y="26670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opka fudž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9198104" cy="5181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5181600"/>
            <a:ext cx="373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-152400" y="1676400"/>
            <a:ext cx="2209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267200" y="1676400"/>
            <a:ext cx="2209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733800" y="50292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57200" y="33528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943600" y="40386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705600" y="50292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971800" y="32004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1905000" y="16764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477000" y="1676400"/>
            <a:ext cx="2667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flamenc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43999" cy="5181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44958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705600" y="4648200"/>
            <a:ext cx="2438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648200" y="609600"/>
            <a:ext cx="4495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505200" y="32766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85800" y="6096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371600" y="32004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781800" y="30480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1676400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2209800" y="4648200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410200" y="3124200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akropo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216285" cy="5181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685800"/>
            <a:ext cx="3276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867400" y="4191000"/>
            <a:ext cx="3276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67400" y="990600"/>
            <a:ext cx="3276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62600" y="29718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429000" y="13716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0" y="42672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0" y="22098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3124200" y="47244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2667000" y="35052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2819400" y="22860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6172200" y="30480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litvicke jazera"/>
          <p:cNvPicPr>
            <a:picLocks noChangeAspect="1" noChangeArrowheads="1"/>
          </p:cNvPicPr>
          <p:nvPr/>
        </p:nvPicPr>
        <p:blipFill>
          <a:blip r:embed="rId2"/>
          <a:srcRect t="6667" b="6667"/>
          <a:stretch>
            <a:fillRect/>
          </a:stretch>
        </p:blipFill>
        <p:spPr bwMode="auto">
          <a:xfrm>
            <a:off x="0" y="533400"/>
            <a:ext cx="9144000" cy="594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28600" y="6096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371600" y="46482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324600" y="457200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038600" y="4876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209800" y="2209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0" y="3352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505200" y="685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3200400" y="3200400"/>
            <a:ext cx="289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638800" y="1447800"/>
            <a:ext cx="289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019800" y="2514600"/>
            <a:ext cx="289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pamukka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"/>
            <a:ext cx="9184304" cy="612137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46482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096000" y="46482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096000" y="3048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0" y="2286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124200" y="7620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57200" y="1371600"/>
            <a:ext cx="1828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6781800" y="1981200"/>
            <a:ext cx="1828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2209800" y="22860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4876800" y="27432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3276600" y="42672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bojnice"/>
          <p:cNvPicPr>
            <a:picLocks noChangeAspect="1" noChangeArrowheads="1"/>
          </p:cNvPicPr>
          <p:nvPr/>
        </p:nvPicPr>
        <p:blipFill>
          <a:blip r:embed="rId2"/>
          <a:srcRect r="6250"/>
          <a:stretch>
            <a:fillRect/>
          </a:stretch>
        </p:blipFill>
        <p:spPr bwMode="auto">
          <a:xfrm>
            <a:off x="0" y="761999"/>
            <a:ext cx="9144000" cy="60960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9144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096000" y="51816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09600" y="36576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248400" y="33528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810000" y="4953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7010400" y="10668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514600" y="4572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1524000" y="24384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2971800" y="9144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4953000" y="12192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124200" y="30480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4724400" y="25908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4495800" y="40386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</TotalTime>
  <Words>1</Words>
  <PresentationFormat>Prezentácia na obrazovke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Cestovanie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16</cp:revision>
  <dcterms:created xsi:type="dcterms:W3CDTF">2016-09-19T15:08:16Z</dcterms:created>
  <dcterms:modified xsi:type="dcterms:W3CDTF">2016-09-19T15:36:50Z</dcterms:modified>
</cp:coreProperties>
</file>