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9F6A-290F-4C7C-95E9-4C5210D9926B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5C3-5B11-4407-92A4-260D2C4B5C9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4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Zákonodarnú</a:t>
            </a:r>
            <a:r>
              <a:rPr lang="sk-SK" baseline="0" dirty="0" smtClean="0"/>
              <a:t> moc v štáte reprezentuje: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Vojsko </a:t>
            </a:r>
          </a:p>
          <a:p>
            <a:pPr marL="228600" indent="-228600">
              <a:buNone/>
            </a:pPr>
            <a:r>
              <a:rPr lang="sk-SK" baseline="0" dirty="0" smtClean="0"/>
              <a:t>Moc v štáte sa člení na: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zákonodarnú, výkonnú a súdnu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Právnu, sociálnu a bezpečnostnú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Ekologickú, ekonomickú a výkonnú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Súdnu, bezpečnostnú a sociálnu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Koľko poslancov tvorí</a:t>
            </a:r>
            <a:r>
              <a:rPr lang="sk-SK" baseline="0" dirty="0" smtClean="0"/>
              <a:t> NRSR?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150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165</a:t>
            </a:r>
          </a:p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Ministri na čele s premiérom tvoria: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 moc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 moc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čele ozbrojených</a:t>
            </a:r>
            <a:r>
              <a:rPr lang="sk-SK" baseline="0" dirty="0" smtClean="0"/>
              <a:t> síl Slovenskej republiky stojí: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Prezidnet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Súdy</a:t>
            </a:r>
          </a:p>
          <a:p>
            <a:pPr marL="228600" indent="-228600">
              <a:buNone/>
            </a:pPr>
            <a:r>
              <a:rPr lang="sk-SK" dirty="0" smtClean="0"/>
              <a:t>Prezident</a:t>
            </a:r>
            <a:r>
              <a:rPr lang="sk-SK" baseline="0" dirty="0" smtClean="0"/>
              <a:t> patrí k: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Výkonnej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Ochrannej zložke moci</a:t>
            </a:r>
          </a:p>
          <a:p>
            <a:pPr marL="228600" indent="-228600">
              <a:buNone/>
            </a:pPr>
            <a:r>
              <a:rPr lang="sk-SK" baseline="0" dirty="0" smtClean="0"/>
              <a:t>Referendum vyhlasuje: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občania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ĺžni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vná spojnic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411EBE-9D8D-490A-B325-9A9B4992BD8F}" type="datetimeFigureOut">
              <a:rPr lang="sk-SK" smtClean="0"/>
              <a:pPr/>
              <a:t>10.11.2020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Zložky štátnej moci</a:t>
            </a:r>
            <a:endParaRPr lang="sk-SK" dirty="0"/>
          </a:p>
        </p:txBody>
      </p:sp>
      <p:sp>
        <p:nvSpPr>
          <p:cNvPr id="10242" name="AutoShape 2" descr="Štátny znak Slovensk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4" name="Picture 4" descr="https://upload.wikimedia.org/wikipedia/commons/thumb/d/d2/Coat_of_arms_of_Slovakia.svg/220px-Coat_of_arms_of_Slovak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143380"/>
            <a:ext cx="20955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Štátna moc je deliteľná tromi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357422" y="1857364"/>
            <a:ext cx="48542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Štát uskutočňuje rozsiahlu činnosť</a:t>
            </a:r>
            <a:endParaRPr lang="sk-SK" sz="2400" dirty="0"/>
          </a:p>
        </p:txBody>
      </p:sp>
      <p:sp>
        <p:nvSpPr>
          <p:cNvPr id="4" name="Šípka dolu 3"/>
          <p:cNvSpPr/>
          <p:nvPr/>
        </p:nvSpPr>
        <p:spPr>
          <a:xfrm>
            <a:off x="4286248" y="2357430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143108" y="2928934"/>
            <a:ext cx="511390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nebola štátna moc zneužitá, nesmie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byť sústredená v rukách </a:t>
            </a:r>
            <a:r>
              <a:rPr lang="sk-SK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jedného človeka </a:t>
            </a:r>
            <a:endParaRPr lang="sk-SK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4286248" y="3571876"/>
            <a:ext cx="107157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071538" y="4071942"/>
            <a:ext cx="7609776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 toho dôvodu </a:t>
            </a:r>
            <a:r>
              <a:rPr lang="sk-SK" b="1" dirty="0" smtClean="0"/>
              <a:t>sa moc v štáte delí na tri od seba nezávislé zložky  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714480" y="4786322"/>
            <a:ext cx="1981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zákonodarná</a:t>
            </a:r>
            <a:endParaRPr lang="sk-SK" cap="all" dirty="0"/>
          </a:p>
        </p:txBody>
      </p:sp>
      <p:sp>
        <p:nvSpPr>
          <p:cNvPr id="9" name="BlokTextu 8"/>
          <p:cNvSpPr txBox="1"/>
          <p:nvPr/>
        </p:nvSpPr>
        <p:spPr>
          <a:xfrm>
            <a:off x="4214810" y="4786322"/>
            <a:ext cx="1377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Výkonná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286512" y="4786322"/>
            <a:ext cx="10502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Súdna </a:t>
            </a:r>
            <a:endParaRPr lang="sk-SK" cap="all" dirty="0"/>
          </a:p>
        </p:txBody>
      </p:sp>
      <p:sp>
        <p:nvSpPr>
          <p:cNvPr id="11" name="Šípka dolu 10"/>
          <p:cNvSpPr/>
          <p:nvPr/>
        </p:nvSpPr>
        <p:spPr>
          <a:xfrm>
            <a:off x="242886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457200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>
            <a:off x="6572264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28596" y="5643578"/>
            <a:ext cx="1494320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Parlament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714744" y="5572140"/>
            <a:ext cx="928459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Vláda 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000628" y="5572140"/>
            <a:ext cx="133562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Prezident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6572264" y="5572140"/>
            <a:ext cx="827471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Súdy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9" name="Rovná spojovacia šípka 18"/>
          <p:cNvCxnSpPr/>
          <p:nvPr/>
        </p:nvCxnSpPr>
        <p:spPr>
          <a:xfrm rot="10800000" flipV="1">
            <a:off x="1357290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5" idx="0"/>
          </p:cNvCxnSpPr>
          <p:nvPr/>
        </p:nvCxnSpPr>
        <p:spPr>
          <a:xfrm rot="5400000">
            <a:off x="4125454" y="5268470"/>
            <a:ext cx="357190" cy="25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H="1">
            <a:off x="5143504" y="521495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0" idx="2"/>
          </p:cNvCxnSpPr>
          <p:nvPr/>
        </p:nvCxnSpPr>
        <p:spPr>
          <a:xfrm rot="16200000" flipH="1">
            <a:off x="6662312" y="5304998"/>
            <a:ext cx="345048" cy="46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0" y="6519446"/>
            <a:ext cx="9079730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cap="all" dirty="0" smtClean="0"/>
              <a:t>Jednotlivé zložky moci v štáte sa navzájom kontrolujú a dopĺňajú</a:t>
            </a:r>
            <a:endParaRPr lang="sk-SK" sz="16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43174" y="1357298"/>
            <a:ext cx="403828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/>
              <a:t>Zákonodarná moc</a:t>
            </a:r>
            <a:endParaRPr lang="sk-SK" sz="2600" b="1" cap="all" dirty="0"/>
          </a:p>
        </p:txBody>
      </p:sp>
      <p:sp>
        <p:nvSpPr>
          <p:cNvPr id="4" name="Šípka dolu 3"/>
          <p:cNvSpPr/>
          <p:nvPr/>
        </p:nvSpPr>
        <p:spPr>
          <a:xfrm>
            <a:off x="4214810" y="1857364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07313" y="2285992"/>
            <a:ext cx="8356775" cy="41549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Slovenskej republiky </a:t>
            </a:r>
            <a:r>
              <a:rPr lang="sk-SK" sz="2100" dirty="0" smtClean="0"/>
              <a:t>(národná rada Slovenskej republiky)</a:t>
            </a:r>
            <a:endParaRPr lang="sk-SK" sz="21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0"/>
            <a:ext cx="403027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tvorená štátnymi orgánmi,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vytvárajú pravidlá, ktorými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riadi spoločnosť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2071670" y="85723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57158" y="3143248"/>
            <a:ext cx="4204997" cy="369332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Je jednokomorový a plní si svoje úlohy: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2143108" y="2714620"/>
            <a:ext cx="642942" cy="428628"/>
          </a:xfrm>
          <a:prstGeom prst="down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572000" y="3143248"/>
            <a:ext cx="928694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2786058"/>
            <a:ext cx="3036409" cy="1200329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ústavu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zákony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schvaľovať štátny rozpočet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posudzovať činnosť vlády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Slovakia-03059 - National Council (3190999764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2786050" cy="178592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0" y="4500570"/>
            <a:ext cx="37930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Poslancov v </a:t>
            </a:r>
            <a:r>
              <a:rPr lang="sk-SK" b="1" dirty="0" smtClean="0"/>
              <a:t>parlamente je 150 </a:t>
            </a:r>
            <a:r>
              <a:rPr lang="sk-SK" dirty="0" smtClean="0"/>
              <a:t>a 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volení na 4 roky</a:t>
            </a:r>
            <a:endParaRPr lang="sk-SK" b="1" dirty="0"/>
          </a:p>
        </p:txBody>
      </p:sp>
      <p:cxnSp>
        <p:nvCxnSpPr>
          <p:cNvPr id="15" name="Rovná spojovacia šípka 14"/>
          <p:cNvCxnSpPr>
            <a:stCxn id="13" idx="3"/>
          </p:cNvCxnSpPr>
          <p:nvPr/>
        </p:nvCxnSpPr>
        <p:spPr>
          <a:xfrm flipV="1">
            <a:off x="3793026" y="4500570"/>
            <a:ext cx="56466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429124" y="4429132"/>
            <a:ext cx="25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Koalícia = tí čo vládnu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714480" y="5572140"/>
            <a:ext cx="4432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Opozícia = kontrolujú koalíciu ako vládne</a:t>
            </a:r>
            <a:endParaRPr lang="sk-SK" dirty="0"/>
          </a:p>
        </p:txBody>
      </p:sp>
      <p:cxnSp>
        <p:nvCxnSpPr>
          <p:cNvPr id="19" name="Rovná spojovacia šípka 18"/>
          <p:cNvCxnSpPr>
            <a:stCxn id="13" idx="3"/>
            <a:endCxn id="17" idx="0"/>
          </p:cNvCxnSpPr>
          <p:nvPr/>
        </p:nvCxnSpPr>
        <p:spPr>
          <a:xfrm>
            <a:off x="3793026" y="4823736"/>
            <a:ext cx="137766" cy="74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2571736" y="6488668"/>
            <a:ext cx="37721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Národná rada Slovenskej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00430" y="642918"/>
            <a:ext cx="268214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cap="all" dirty="0" smtClean="0"/>
              <a:t>Výkonná moc</a:t>
            </a:r>
            <a:endParaRPr lang="sk-SK" sz="2600" cap="all" dirty="0"/>
          </a:p>
        </p:txBody>
      </p:sp>
      <p:sp>
        <p:nvSpPr>
          <p:cNvPr id="4" name="Šípka dolu 3"/>
          <p:cNvSpPr/>
          <p:nvPr/>
        </p:nvSpPr>
        <p:spPr>
          <a:xfrm>
            <a:off x="4429124" y="1142984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1785926"/>
            <a:ext cx="521488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Uvádza do života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zákony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215074" y="642918"/>
            <a:ext cx="57150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798486" y="0"/>
            <a:ext cx="234551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Tvorí ju: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láda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 štátne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rady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57224" y="2643182"/>
            <a:ext cx="1093569" cy="430887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/>
              <a:t>Vláda </a:t>
            </a:r>
            <a:endParaRPr lang="sk-SK" sz="2200" b="1" dirty="0"/>
          </a:p>
        </p:txBody>
      </p:sp>
      <p:sp>
        <p:nvSpPr>
          <p:cNvPr id="9" name="Šípka doprava 8"/>
          <p:cNvSpPr/>
          <p:nvPr/>
        </p:nvSpPr>
        <p:spPr>
          <a:xfrm>
            <a:off x="1857356" y="2643182"/>
            <a:ext cx="642942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00298" y="2714620"/>
            <a:ext cx="4815742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Tvoria ju </a:t>
            </a:r>
            <a:r>
              <a:rPr lang="sk-SK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na čele s premiérom</a:t>
            </a:r>
            <a:endParaRPr lang="sk-SK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42910" y="3429000"/>
            <a:ext cx="1535998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vlády: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143108" y="3214686"/>
            <a:ext cx="667201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vydávať vládne nariadenia na realizáciu zákonov</a:t>
            </a:r>
          </a:p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Predložiť parlamentu programové vyhlásenie a návrh 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štátneho rozpočtu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ripravovať návrhy zákonov do parlamentu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ojednávať a pripravovať medzinárodné zmluvy</a:t>
            </a:r>
          </a:p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286" y="5572140"/>
            <a:ext cx="9071714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u="sng" cap="all" dirty="0" smtClean="0">
                <a:solidFill>
                  <a:srgbClr val="FF0000"/>
                </a:solidFill>
              </a:rPr>
              <a:t>Vláda</a:t>
            </a:r>
            <a:r>
              <a:rPr lang="sk-SK" sz="1600" b="1" cap="all" dirty="0" smtClean="0">
                <a:solidFill>
                  <a:srgbClr val="FF0000"/>
                </a:solidFill>
              </a:rPr>
              <a:t> zodpovedá za </a:t>
            </a:r>
            <a:r>
              <a:rPr lang="sk-SK" sz="1600" b="1" u="sng" cap="all" dirty="0" smtClean="0">
                <a:solidFill>
                  <a:srgbClr val="FF0000"/>
                </a:solidFill>
              </a:rPr>
              <a:t>vykonávanie</a:t>
            </a:r>
            <a:r>
              <a:rPr lang="sk-SK" sz="1600" b="1" cap="all" dirty="0" smtClean="0">
                <a:solidFill>
                  <a:srgbClr val="FF0000"/>
                </a:solidFill>
              </a:rPr>
              <a:t> </a:t>
            </a:r>
            <a:r>
              <a:rPr lang="sk-SK" sz="1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vnútornej</a:t>
            </a:r>
            <a:r>
              <a:rPr lang="sk-SK" sz="1600" b="1" cap="all" dirty="0" smtClean="0"/>
              <a:t> </a:t>
            </a:r>
            <a:r>
              <a:rPr lang="sk-SK" sz="1600" b="1" cap="all" dirty="0" smtClean="0">
                <a:solidFill>
                  <a:srgbClr val="FF0000"/>
                </a:solidFill>
              </a:rPr>
              <a:t>a </a:t>
            </a:r>
            <a:r>
              <a:rPr lang="sk-SK" sz="1600" b="1" cap="all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zahraničnej politiky</a:t>
            </a:r>
            <a:endParaRPr lang="sk-SK" sz="1600" b="1" cap="all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Rovná spojovacia šípka 15"/>
          <p:cNvCxnSpPr>
            <a:stCxn id="8" idx="2"/>
            <a:endCxn id="11" idx="0"/>
          </p:cNvCxnSpPr>
          <p:nvPr/>
        </p:nvCxnSpPr>
        <p:spPr>
          <a:xfrm rot="16200000" flipH="1">
            <a:off x="1229994" y="3248084"/>
            <a:ext cx="354931" cy="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11" idx="2"/>
          </p:cNvCxnSpPr>
          <p:nvPr/>
        </p:nvCxnSpPr>
        <p:spPr>
          <a:xfrm rot="16200000" flipH="1">
            <a:off x="532914" y="4676326"/>
            <a:ext cx="1773808" cy="1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AutoShape 2" descr="Matovičova vláda rokovala prvý raz, pozrite si spoločnú foto -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Matovičova vláda získala v parlamente dôveru. Fico reagoval bez  Pellegriniho a jeho ľudí | Aktu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20977" cy="164305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928926" y="0"/>
            <a:ext cx="7328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1670" y="428604"/>
            <a:ext cx="551946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Slovenskej republiky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4286248" y="928670"/>
            <a:ext cx="928694" cy="8572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000364" y="1785926"/>
            <a:ext cx="39517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Patrí k výkonnej zložke moci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7860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môže byť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zvolený vo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voľbách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ovná spojnica 10"/>
          <p:cNvCxnSpPr>
            <a:stCxn id="6" idx="3"/>
          </p:cNvCxnSpPr>
          <p:nvPr/>
        </p:nvCxnSpPr>
        <p:spPr>
          <a:xfrm flipV="1">
            <a:off x="4786785" y="2786058"/>
            <a:ext cx="713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500694" y="2571744"/>
            <a:ext cx="11705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Občanmi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72132" y="3500438"/>
            <a:ext cx="16273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Parlamentom </a:t>
            </a:r>
            <a:endParaRPr lang="sk-SK" dirty="0"/>
          </a:p>
        </p:txBody>
      </p:sp>
      <p:cxnSp>
        <p:nvCxnSpPr>
          <p:cNvPr id="15" name="Rovná spojnica 14"/>
          <p:cNvCxnSpPr>
            <a:stCxn id="6" idx="3"/>
            <a:endCxn id="13" idx="1"/>
          </p:cNvCxnSpPr>
          <p:nvPr/>
        </p:nvCxnSpPr>
        <p:spPr>
          <a:xfrm>
            <a:off x="4786785" y="2970724"/>
            <a:ext cx="785347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0" y="0"/>
            <a:ext cx="18646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Zastupuje štát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navonok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0" y="1214422"/>
            <a:ext cx="2440092" cy="10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hlavným veliteľom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zbrojených síl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Slovenskej republiky</a:t>
            </a:r>
          </a:p>
          <a:p>
            <a:pPr algn="ctr"/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Rovná spojovacia šípka 18"/>
          <p:cNvCxnSpPr>
            <a:stCxn id="2" idx="1"/>
          </p:cNvCxnSpPr>
          <p:nvPr/>
        </p:nvCxnSpPr>
        <p:spPr>
          <a:xfrm rot="10800000">
            <a:off x="1643042" y="428604"/>
            <a:ext cx="428628" cy="24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0800000" flipV="1">
            <a:off x="1428728" y="85723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428596" y="4286256"/>
            <a:ext cx="23551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/>
              <a:t>Úlohy prezidenta:</a:t>
            </a:r>
            <a:endParaRPr lang="sk-SK" b="1" i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786050" y="4286256"/>
            <a:ext cx="59394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Vyhlasovanie </a:t>
            </a: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referenda</a:t>
            </a:r>
          </a:p>
          <a:p>
            <a:pPr>
              <a:buFontTx/>
              <a:buChar char="-"/>
            </a:pP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Podpisovanie zákonov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Dojednávanie a potvrdzovanie medzinárodných zmlúv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Prijímanie a poverovanie vyslancov 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AutoShape 2" descr="Prezident Slovenskej republiky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Zuzana Čaputová (20.6.2019)V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905000" cy="2143116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2071670" y="6286520"/>
            <a:ext cx="26180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 hľadiska výkonu moci</a:t>
            </a:r>
            <a:endParaRPr lang="sk-SK" dirty="0"/>
          </a:p>
        </p:txBody>
      </p:sp>
      <p:cxnSp>
        <p:nvCxnSpPr>
          <p:cNvPr id="24" name="Rovná spojovacia šípka 23"/>
          <p:cNvCxnSpPr>
            <a:stCxn id="18" idx="3"/>
          </p:cNvCxnSpPr>
          <p:nvPr/>
        </p:nvCxnSpPr>
        <p:spPr>
          <a:xfrm flipV="1">
            <a:off x="4689694" y="5857892"/>
            <a:ext cx="52524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5286380" y="5643578"/>
            <a:ext cx="172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Silný prezident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5715008" y="6357958"/>
            <a:ext cx="1766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Slabý prezident</a:t>
            </a:r>
            <a:endParaRPr lang="sk-SK" dirty="0"/>
          </a:p>
        </p:txBody>
      </p:sp>
      <p:cxnSp>
        <p:nvCxnSpPr>
          <p:cNvPr id="28" name="Rovná spojovacia šípka 27"/>
          <p:cNvCxnSpPr>
            <a:stCxn id="18" idx="3"/>
          </p:cNvCxnSpPr>
          <p:nvPr/>
        </p:nvCxnSpPr>
        <p:spPr>
          <a:xfrm>
            <a:off x="4689694" y="6471186"/>
            <a:ext cx="953876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57620" y="500042"/>
            <a:ext cx="24288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  <a:endParaRPr lang="sk-SK" sz="26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dolu 2"/>
          <p:cNvSpPr/>
          <p:nvPr/>
        </p:nvSpPr>
        <p:spPr>
          <a:xfrm>
            <a:off x="4500562" y="1000108"/>
            <a:ext cx="85725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500298" y="1928802"/>
            <a:ext cx="5229317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/>
              <a:t>p</a:t>
            </a:r>
            <a:r>
              <a:rPr lang="sk-SK" sz="2000" b="1" dirty="0" smtClean="0"/>
              <a:t>atrí nezávislým a nestranným </a:t>
            </a: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súdom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rot="5400000">
            <a:off x="6573058" y="29281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643570" y="3429000"/>
            <a:ext cx="3126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Rozhodujú o sporoch medzi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bčanmi a trestných veciach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4414" y="3143248"/>
            <a:ext cx="29338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/>
              <a:t>Osobitné postavenie medzi</a:t>
            </a:r>
          </a:p>
          <a:p>
            <a:pPr algn="ctr"/>
            <a:r>
              <a:rPr lang="sk-SK" i="1" dirty="0"/>
              <a:t>s</a:t>
            </a:r>
            <a:r>
              <a:rPr lang="sk-SK" i="1" dirty="0" smtClean="0"/>
              <a:t>údmi má</a:t>
            </a:r>
            <a:endParaRPr lang="sk-SK" i="1" dirty="0"/>
          </a:p>
        </p:txBody>
      </p:sp>
      <p:cxnSp>
        <p:nvCxnSpPr>
          <p:cNvPr id="10" name="Rovná spojovacia šípka 9"/>
          <p:cNvCxnSpPr>
            <a:stCxn id="8" idx="2"/>
          </p:cNvCxnSpPr>
          <p:nvPr/>
        </p:nvCxnSpPr>
        <p:spPr>
          <a:xfrm rot="16200000" flipH="1">
            <a:off x="2699662" y="3771239"/>
            <a:ext cx="1196763" cy="123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3786182" y="4929198"/>
            <a:ext cx="2794356" cy="492443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Ústavný súd</a:t>
            </a:r>
            <a:endParaRPr lang="sk-SK" sz="2600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 rot="10800000" flipV="1">
            <a:off x="4143372" y="2357430"/>
            <a:ext cx="285752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0" y="6211669"/>
            <a:ext cx="264046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sú zákony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 súlade s ústavou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639788" y="6211669"/>
            <a:ext cx="2504212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neboli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orušené ľudské práva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10800000" flipV="1">
            <a:off x="2500298" y="5429264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 flipH="1">
            <a:off x="6465107" y="5536421"/>
            <a:ext cx="85725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bčiansky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207</TotalTime>
  <Words>381</Words>
  <Application>Microsoft Office PowerPoint</Application>
  <PresentationFormat>Prezentácia na obrazovke (4:3)</PresentationFormat>
  <Paragraphs>115</Paragraphs>
  <Slides>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Občiansky</vt:lpstr>
      <vt:lpstr>Zložky štátnej moci</vt:lpstr>
      <vt:lpstr>Štátna moc je deliteľná tromi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Valued Acer Customer</dc:creator>
  <cp:lastModifiedBy>Raduz</cp:lastModifiedBy>
  <cp:revision>22</cp:revision>
  <dcterms:created xsi:type="dcterms:W3CDTF">2013-02-25T19:27:49Z</dcterms:created>
  <dcterms:modified xsi:type="dcterms:W3CDTF">2020-11-10T13:43:32Z</dcterms:modified>
</cp:coreProperties>
</file>