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</p:sldIdLst>
  <p:sldSz cx="6858000" cy="5143500"/>
  <p:notesSz cx="6858000" cy="9144000"/>
  <p:defaultTextStyle>
    <a:defPPr>
      <a:defRPr lang="sk-S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25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18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63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165895"/>
            <a:ext cx="4978400" cy="7040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3835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" y="4883150"/>
            <a:ext cx="6438900" cy="145258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sk-SK" dirty="0" smtClean="0"/>
              <a:t>Festival fyziky: Tvorivý učiteľ fyziky VI, Smolenice 07.04. – 10.04.2013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46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 b="1"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26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95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470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76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21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08.11.2016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43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8705" y="1899138"/>
            <a:ext cx="6667928" cy="1879954"/>
          </a:xfrm>
        </p:spPr>
        <p:txBody>
          <a:bodyPr>
            <a:noAutofit/>
          </a:bodyPr>
          <a:lstStyle/>
          <a:p>
            <a:r>
              <a:rPr lang="sk-SK" sz="4000" b="1" dirty="0"/>
              <a:t/>
            </a:r>
            <a:br>
              <a:rPr lang="sk-SK" sz="4000" b="1" dirty="0"/>
            </a:br>
            <a:r>
              <a:rPr lang="sk-SK" sz="4000" b="1" dirty="0"/>
              <a:t> 5. </a:t>
            </a:r>
            <a:r>
              <a:rPr lang="sk-SK" sz="4000" b="1" dirty="0" err="1"/>
              <a:t>Leidenfrostove</a:t>
            </a:r>
            <a:r>
              <a:rPr lang="sk-SK" sz="4000" b="1" dirty="0"/>
              <a:t> hviezdy</a:t>
            </a:r>
            <a:br>
              <a:rPr lang="sk-SK" sz="4000" b="1" dirty="0"/>
            </a:br>
            <a:r>
              <a:rPr lang="sk-SK" sz="4000" b="1" dirty="0" smtClean="0"/>
              <a:t/>
            </a:r>
            <a:br>
              <a:rPr lang="sk-SK" sz="4000" b="1" dirty="0" smtClean="0"/>
            </a:br>
            <a:endParaRPr lang="sk-SK" sz="2800" b="1" cap="all" dirty="0"/>
          </a:p>
        </p:txBody>
      </p:sp>
    </p:spTree>
    <p:extLst>
      <p:ext uri="{BB962C8B-B14F-4D97-AF65-F5344CB8AC3E}">
        <p14:creationId xmlns:p14="http://schemas.microsoft.com/office/powerpoint/2010/main" val="4095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4429" y="1132070"/>
            <a:ext cx="6667928" cy="3548635"/>
          </a:xfrm>
        </p:spPr>
        <p:txBody>
          <a:bodyPr>
            <a:noAutofit/>
          </a:bodyPr>
          <a:lstStyle/>
          <a:p>
            <a:r>
              <a:rPr lang="sk-SK" sz="2800" b="1" dirty="0"/>
              <a:t>5. </a:t>
            </a:r>
            <a:r>
              <a:rPr lang="sk-SK" sz="2800" b="1" dirty="0" err="1"/>
              <a:t>Leidenfrostove</a:t>
            </a:r>
            <a:r>
              <a:rPr lang="sk-SK" sz="2800" b="1" dirty="0"/>
              <a:t> hviezdy</a:t>
            </a:r>
            <a:br>
              <a:rPr lang="sk-SK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sk-SK" sz="2800" dirty="0" smtClean="0"/>
              <a:t>Pri </a:t>
            </a:r>
            <a:r>
              <a:rPr lang="sk-SK" sz="2800" dirty="0" err="1"/>
              <a:t>Leidenfrostovom</a:t>
            </a:r>
            <a:r>
              <a:rPr lang="sk-SK" sz="2800" dirty="0"/>
              <a:t> efekte môže kvapka vody prežiť na horúcom povrchu až niekoľko minút. Za istých okolností kvapka vytvorí kmitajúce hviezdicovité tvary. Vybuďte rôzne oscilačné módy a preskúmajte ich.</a:t>
            </a:r>
            <a:endParaRPr lang="en-US" sz="2400" cap="all" dirty="0"/>
          </a:p>
        </p:txBody>
      </p:sp>
    </p:spTree>
    <p:extLst>
      <p:ext uri="{BB962C8B-B14F-4D97-AF65-F5344CB8AC3E}">
        <p14:creationId xmlns:p14="http://schemas.microsoft.com/office/powerpoint/2010/main" val="2535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  <a:r>
              <a:rPr lang="sk-SK" dirty="0"/>
              <a:t>5. </a:t>
            </a:r>
            <a:r>
              <a:rPr lang="sk-SK" dirty="0" err="1"/>
              <a:t>Leidenfrostove</a:t>
            </a:r>
            <a:r>
              <a:rPr lang="sk-SK" dirty="0"/>
              <a:t> hviezdy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Pri </a:t>
            </a:r>
            <a:r>
              <a:rPr lang="sk-SK" b="1" dirty="0" err="1"/>
              <a:t>Leidenfrostovom</a:t>
            </a:r>
            <a:r>
              <a:rPr lang="sk-SK" b="1" dirty="0"/>
              <a:t> efekte </a:t>
            </a:r>
            <a:r>
              <a:rPr lang="sk-SK" dirty="0"/>
              <a:t>môže </a:t>
            </a:r>
            <a:r>
              <a:rPr lang="sk-SK" b="1" dirty="0"/>
              <a:t>kvapka</a:t>
            </a:r>
            <a:r>
              <a:rPr lang="sk-SK" dirty="0"/>
              <a:t> </a:t>
            </a:r>
            <a:r>
              <a:rPr lang="sk-SK" b="1" dirty="0"/>
              <a:t>vody</a:t>
            </a:r>
            <a:r>
              <a:rPr lang="sk-SK" dirty="0"/>
              <a:t> </a:t>
            </a:r>
            <a:r>
              <a:rPr lang="sk-SK" b="1" dirty="0"/>
              <a:t>prežiť</a:t>
            </a:r>
            <a:r>
              <a:rPr lang="sk-SK" dirty="0"/>
              <a:t> na </a:t>
            </a:r>
            <a:r>
              <a:rPr lang="sk-SK" b="1" dirty="0"/>
              <a:t>horúcom</a:t>
            </a:r>
            <a:r>
              <a:rPr lang="sk-SK" dirty="0"/>
              <a:t> </a:t>
            </a:r>
            <a:r>
              <a:rPr lang="sk-SK" b="1" dirty="0"/>
              <a:t>povrchu</a:t>
            </a:r>
            <a:r>
              <a:rPr lang="sk-SK" dirty="0"/>
              <a:t> až niekoľko minút. </a:t>
            </a:r>
            <a:endParaRPr lang="sk-SK" dirty="0" smtClean="0"/>
          </a:p>
          <a:p>
            <a:endParaRPr lang="sk-SK" dirty="0" smtClean="0"/>
          </a:p>
          <a:p>
            <a:pPr marL="2244725" indent="-2244725">
              <a:tabLst>
                <a:tab pos="2058988" algn="l"/>
                <a:tab pos="2244725" algn="l"/>
              </a:tabLst>
            </a:pPr>
            <a:r>
              <a:rPr lang="sk-SK" b="1" dirty="0" err="1" smtClean="0"/>
              <a:t>Leidenfrostov</a:t>
            </a:r>
            <a:r>
              <a:rPr lang="sk-SK" b="1" dirty="0" smtClean="0"/>
              <a:t> efekt	</a:t>
            </a:r>
            <a:r>
              <a:rPr lang="sk-SK" dirty="0" smtClean="0"/>
              <a:t>-  na vrstve pary sa udržiava kvapka nad horúcim povrchom</a:t>
            </a:r>
          </a:p>
          <a:p>
            <a:pPr marL="2244725" indent="-2244725">
              <a:tabLst>
                <a:tab pos="2058988" algn="l"/>
                <a:tab pos="2244725" algn="l"/>
              </a:tabLst>
            </a:pPr>
            <a:r>
              <a:rPr lang="sk-SK" dirty="0"/>
              <a:t>	</a:t>
            </a:r>
            <a:r>
              <a:rPr lang="sk-SK" dirty="0" smtClean="0"/>
              <a:t>-	</a:t>
            </a:r>
            <a:r>
              <a:rPr lang="sk-SK" dirty="0" err="1" smtClean="0"/>
              <a:t>Leidenfrostova</a:t>
            </a:r>
            <a:r>
              <a:rPr lang="sk-SK" dirty="0" smtClean="0"/>
              <a:t> teplota</a:t>
            </a:r>
          </a:p>
          <a:p>
            <a:pPr marL="2244725" indent="-2244725">
              <a:tabLst>
                <a:tab pos="2058988" algn="l"/>
                <a:tab pos="2244725" algn="l"/>
              </a:tabLst>
            </a:pPr>
            <a:endParaRPr lang="sk-SK" dirty="0" smtClean="0"/>
          </a:p>
          <a:p>
            <a:pPr marL="2244725" indent="-2244725">
              <a:tabLst>
                <a:tab pos="2058988" algn="l"/>
                <a:tab pos="2244725" algn="l"/>
              </a:tabLst>
            </a:pPr>
            <a:r>
              <a:rPr lang="sk-SK" b="1" dirty="0" smtClean="0"/>
              <a:t>Kvapka</a:t>
            </a:r>
            <a:r>
              <a:rPr lang="sk-SK" dirty="0" smtClean="0"/>
              <a:t> </a:t>
            </a:r>
            <a:r>
              <a:rPr lang="sk-SK" b="1" dirty="0" smtClean="0"/>
              <a:t>vody	</a:t>
            </a:r>
            <a:r>
              <a:rPr lang="sk-SK" dirty="0" smtClean="0"/>
              <a:t>-	veľkosť kvapky</a:t>
            </a:r>
          </a:p>
          <a:p>
            <a:pPr marL="2244725" indent="-2244725">
              <a:tabLst>
                <a:tab pos="2058988" algn="l"/>
                <a:tab pos="2244725" algn="l"/>
              </a:tabLst>
            </a:pPr>
            <a:r>
              <a:rPr lang="sk-SK" dirty="0"/>
              <a:t>	</a:t>
            </a:r>
            <a:r>
              <a:rPr lang="sk-SK" dirty="0" smtClean="0"/>
              <a:t>-  povrchové napätie </a:t>
            </a:r>
          </a:p>
          <a:p>
            <a:pPr marL="2244725" indent="-2244725">
              <a:tabLst>
                <a:tab pos="2058988" algn="l"/>
                <a:tab pos="2244725" algn="l"/>
              </a:tabLst>
            </a:pPr>
            <a:endParaRPr lang="sk-SK" b="1" dirty="0"/>
          </a:p>
          <a:p>
            <a:pPr marL="2244725" indent="-2244725">
              <a:tabLst>
                <a:tab pos="2058988" algn="l"/>
                <a:tab pos="2244725" algn="l"/>
              </a:tabLst>
            </a:pPr>
            <a:r>
              <a:rPr lang="sk-SK" b="1" dirty="0" smtClean="0"/>
              <a:t>Prežiť	</a:t>
            </a:r>
            <a:r>
              <a:rPr lang="sk-SK" dirty="0" smtClean="0"/>
              <a:t>- postupné odparovanie a zmenšovanie</a:t>
            </a:r>
            <a:endParaRPr lang="sk-SK" b="1" dirty="0" smtClean="0"/>
          </a:p>
          <a:p>
            <a:pPr marL="2244725" indent="-2244725">
              <a:tabLst>
                <a:tab pos="2058988" algn="l"/>
                <a:tab pos="2244725" algn="l"/>
              </a:tabLst>
            </a:pPr>
            <a:endParaRPr lang="sk-SK" b="1" dirty="0"/>
          </a:p>
          <a:p>
            <a:pPr marL="2244725" indent="-2244725">
              <a:tabLst>
                <a:tab pos="2058988" algn="l"/>
                <a:tab pos="2244725" algn="l"/>
              </a:tabLst>
            </a:pPr>
            <a:r>
              <a:rPr lang="sk-SK" b="1" dirty="0" smtClean="0"/>
              <a:t>Horúci</a:t>
            </a:r>
            <a:r>
              <a:rPr lang="sk-SK" dirty="0" smtClean="0"/>
              <a:t> </a:t>
            </a:r>
            <a:r>
              <a:rPr lang="sk-SK" b="1" dirty="0" smtClean="0"/>
              <a:t>povrch	</a:t>
            </a:r>
            <a:r>
              <a:rPr lang="sk-SK" dirty="0" smtClean="0"/>
              <a:t>-	teplota povrchu</a:t>
            </a:r>
          </a:p>
          <a:p>
            <a:pPr marL="2244725" indent="-2244725">
              <a:tabLst>
                <a:tab pos="2058988" algn="l"/>
                <a:tab pos="2244725" algn="l"/>
              </a:tabLst>
            </a:pPr>
            <a:r>
              <a:rPr lang="sk-SK" dirty="0"/>
              <a:t>	</a:t>
            </a:r>
            <a:r>
              <a:rPr lang="sk-SK" dirty="0" smtClean="0"/>
              <a:t>-  tvar povrchu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  <a:r>
              <a:rPr lang="sk-SK" dirty="0"/>
              <a:t>5. </a:t>
            </a:r>
            <a:r>
              <a:rPr lang="sk-SK" dirty="0" err="1"/>
              <a:t>Leidenfrostove</a:t>
            </a:r>
            <a:r>
              <a:rPr lang="sk-SK" dirty="0"/>
              <a:t> hviezdy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Za </a:t>
            </a:r>
            <a:r>
              <a:rPr lang="sk-SK" b="1" dirty="0"/>
              <a:t>istých</a:t>
            </a:r>
            <a:r>
              <a:rPr lang="sk-SK" dirty="0"/>
              <a:t> </a:t>
            </a:r>
            <a:r>
              <a:rPr lang="sk-SK" b="1" dirty="0"/>
              <a:t>okolností</a:t>
            </a:r>
            <a:r>
              <a:rPr lang="sk-SK" dirty="0"/>
              <a:t> kvapka vytvorí </a:t>
            </a:r>
            <a:r>
              <a:rPr lang="sk-SK" b="1" dirty="0"/>
              <a:t>kmitajúce</a:t>
            </a:r>
            <a:r>
              <a:rPr lang="sk-SK" dirty="0"/>
              <a:t> </a:t>
            </a:r>
            <a:r>
              <a:rPr lang="sk-SK" b="1" dirty="0"/>
              <a:t>hviezdicovité</a:t>
            </a:r>
            <a:r>
              <a:rPr lang="sk-SK" dirty="0"/>
              <a:t> </a:t>
            </a:r>
            <a:r>
              <a:rPr lang="sk-SK" b="1" dirty="0"/>
              <a:t>tvary</a:t>
            </a:r>
            <a:r>
              <a:rPr lang="sk-SK" dirty="0" smtClean="0"/>
              <a:t>.</a:t>
            </a:r>
          </a:p>
          <a:p>
            <a:endParaRPr lang="sk-SK" dirty="0"/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sk-SK" b="1" dirty="0" smtClean="0"/>
              <a:t>Okolnosti	</a:t>
            </a:r>
            <a:r>
              <a:rPr lang="sk-SK" dirty="0" smtClean="0"/>
              <a:t>-  podmienky, pri ktorých vznikajú kmitajúce hviezdicové tvary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sk-SK" b="1" dirty="0" smtClean="0"/>
              <a:t>Kmitajúce</a:t>
            </a:r>
            <a:r>
              <a:rPr lang="sk-SK" dirty="0" smtClean="0"/>
              <a:t>	-	príčina kmitania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sk-SK" dirty="0"/>
              <a:t>	</a:t>
            </a:r>
            <a:r>
              <a:rPr lang="sk-SK" dirty="0" smtClean="0"/>
              <a:t>-	charakteristika kmitania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sk-SK" dirty="0" smtClean="0"/>
              <a:t>	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r>
              <a:rPr lang="sk-SK" dirty="0"/>
              <a:t>Vybuďte </a:t>
            </a:r>
            <a:r>
              <a:rPr lang="sk-SK" b="1" dirty="0"/>
              <a:t>rôzne</a:t>
            </a:r>
            <a:r>
              <a:rPr lang="sk-SK" dirty="0"/>
              <a:t> </a:t>
            </a:r>
            <a:r>
              <a:rPr lang="sk-SK" b="1" dirty="0"/>
              <a:t>oscilačné</a:t>
            </a:r>
            <a:r>
              <a:rPr lang="sk-SK" dirty="0"/>
              <a:t> </a:t>
            </a:r>
            <a:r>
              <a:rPr lang="sk-SK" b="1" dirty="0"/>
              <a:t>módy</a:t>
            </a:r>
            <a:r>
              <a:rPr lang="sk-SK" dirty="0"/>
              <a:t> a </a:t>
            </a:r>
            <a:r>
              <a:rPr lang="sk-SK" b="1" dirty="0"/>
              <a:t>preskúmajte</a:t>
            </a:r>
            <a:r>
              <a:rPr lang="sk-SK" dirty="0"/>
              <a:t> ich.</a:t>
            </a:r>
          </a:p>
          <a:p>
            <a:pPr marL="1611313" indent="-1611313">
              <a:tabLst>
                <a:tab pos="1431925" algn="l"/>
                <a:tab pos="16113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4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27" y="1700014"/>
            <a:ext cx="3562709" cy="2625154"/>
          </a:xfrm>
          <a:prstGeom prst="rect">
            <a:avLst/>
          </a:prstGeom>
        </p:spPr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1816100" y="165895"/>
            <a:ext cx="4978400" cy="704055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sk-SK" dirty="0"/>
              <a:t>5. </a:t>
            </a:r>
            <a:r>
              <a:rPr lang="sk-SK" dirty="0" err="1"/>
              <a:t>Leidenfrostove</a:t>
            </a:r>
            <a:r>
              <a:rPr lang="sk-SK" dirty="0"/>
              <a:t> hviezdy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122362"/>
            <a:ext cx="5753100" cy="3686175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1816100" y="165895"/>
            <a:ext cx="4978400" cy="704055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sk-SK" dirty="0"/>
              <a:t>5. </a:t>
            </a:r>
            <a:r>
              <a:rPr lang="sk-SK" dirty="0" err="1"/>
              <a:t>Leidenfrostove</a:t>
            </a:r>
            <a:r>
              <a:rPr lang="sk-SK" dirty="0"/>
              <a:t> hviezdy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6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3350" y="1921266"/>
            <a:ext cx="6661150" cy="2961883"/>
          </a:xfrm>
        </p:spPr>
        <p:txBody>
          <a:bodyPr/>
          <a:lstStyle/>
          <a:p>
            <a:pPr algn="ctr"/>
            <a:r>
              <a:rPr lang="sk-SK" sz="2400" b="1" dirty="0" smtClean="0"/>
              <a:t>A teraz si to ukážme „na živo“.</a:t>
            </a:r>
          </a:p>
          <a:p>
            <a:pPr algn="ctr"/>
            <a:endParaRPr lang="sk-SK" dirty="0"/>
          </a:p>
          <a:p>
            <a:pPr marL="174625" indent="-174625">
              <a:tabLst>
                <a:tab pos="174625" algn="l"/>
              </a:tabLst>
            </a:pPr>
            <a:r>
              <a:rPr lang="sk-SK" dirty="0" smtClean="0"/>
              <a:t>- 	elektrická platnička s reguláciou výkonu</a:t>
            </a:r>
          </a:p>
          <a:p>
            <a:pPr marL="174625" indent="-174625">
              <a:buFontTx/>
              <a:buChar char="-"/>
              <a:tabLst>
                <a:tab pos="174625" algn="l"/>
              </a:tabLst>
            </a:pPr>
            <a:r>
              <a:rPr lang="sk-SK" dirty="0" smtClean="0"/>
              <a:t>bezkontaktný teplomer</a:t>
            </a:r>
          </a:p>
          <a:p>
            <a:pPr marL="174625" indent="-174625">
              <a:buFontTx/>
              <a:buChar char="-"/>
              <a:tabLst>
                <a:tab pos="174625" algn="l"/>
              </a:tabLst>
            </a:pPr>
            <a:r>
              <a:rPr lang="sk-SK" dirty="0" smtClean="0"/>
              <a:t>kamera s </a:t>
            </a:r>
            <a:r>
              <a:rPr lang="sk-SK" dirty="0" err="1" smtClean="0"/>
              <a:t>makrorežimom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6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</TotalTime>
  <Words>60</Words>
  <Application>Microsoft Office PowerPoint</Application>
  <PresentationFormat>Vlastná</PresentationFormat>
  <Paragraphs>30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Office</vt:lpstr>
      <vt:lpstr>  5. Leidenfrostove hviezdy  </vt:lpstr>
      <vt:lpstr>5. Leidenfrostove hviezdy  Pri Leidenfrostovom efekte môže kvapka vody prežiť na horúcom povrchu až niekoľko minút. Za istých okolností kvapka vytvorí kmitajúce hviezdicovité tvary. Vybuďte rôzne oscilačné módy a preskúmajte ich.</vt:lpstr>
      <vt:lpstr> 5. Leidenfrostove hviezdy</vt:lpstr>
      <vt:lpstr> 5. Leidenfrostove hviezdy</vt:lpstr>
      <vt:lpstr> 5. Leidenfrostove hviezdy</vt:lpstr>
      <vt:lpstr> 5. Leidenfrostove hviezdy</vt:lpstr>
      <vt:lpstr>Prezentácia programu PowerPoint</vt:lpstr>
    </vt:vector>
  </TitlesOfParts>
  <Company>UPJS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Marián Kireš</dc:creator>
  <cp:lastModifiedBy>Marián Kireš</cp:lastModifiedBy>
  <cp:revision>295</cp:revision>
  <dcterms:created xsi:type="dcterms:W3CDTF">2013-04-07T19:35:51Z</dcterms:created>
  <dcterms:modified xsi:type="dcterms:W3CDTF">2016-11-08T22:05:24Z</dcterms:modified>
</cp:coreProperties>
</file>