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17779" y="1959428"/>
            <a:ext cx="8637073" cy="2255521"/>
          </a:xfrm>
        </p:spPr>
        <p:txBody>
          <a:bodyPr>
            <a:normAutofit fontScale="90000"/>
          </a:bodyPr>
          <a:lstStyle/>
          <a:p>
            <a:r>
              <a:rPr lang="sk-SK" b="1" u="sng" dirty="0" smtClean="0"/>
              <a:t>Pozitivizmus </a:t>
            </a:r>
            <a:br>
              <a:rPr lang="sk-SK" b="1" u="sng" dirty="0" smtClean="0"/>
            </a:br>
            <a:r>
              <a:rPr lang="sk-SK" b="1" u="sng" dirty="0" smtClean="0"/>
              <a:t>a august </a:t>
            </a:r>
            <a:r>
              <a:rPr lang="sk-SK" b="1" u="sng" dirty="0" err="1" smtClean="0"/>
              <a:t>comte</a:t>
            </a:r>
            <a:r>
              <a:rPr lang="sk-SK" b="1" u="sng" dirty="0" smtClean="0"/>
              <a:t> 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4168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Comtovo</a:t>
            </a:r>
            <a:r>
              <a:rPr lang="sk-SK" b="1" dirty="0" smtClean="0"/>
              <a:t> </a:t>
            </a:r>
            <a:r>
              <a:rPr lang="sk-SK" b="1" dirty="0"/>
              <a:t>náboženstvo 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náboženstvo </a:t>
            </a:r>
            <a:r>
              <a:rPr lang="sk-SK" dirty="0" smtClean="0"/>
              <a:t>humanity - </a:t>
            </a:r>
            <a:r>
              <a:rPr lang="sk-SK" dirty="0" err="1"/>
              <a:t>Comte</a:t>
            </a:r>
            <a:r>
              <a:rPr lang="sk-SK" dirty="0"/>
              <a:t> konštruuje také náboženstvo na pozadí svojej filozofie, ktoré možno len problematiky nazvať náboženstvo v pravom slova zmysle;</a:t>
            </a:r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dirty="0" err="1"/>
              <a:t>Comtov</a:t>
            </a:r>
            <a:r>
              <a:rPr lang="sk-SK" dirty="0"/>
              <a:t> návrh je svetské náboženstvo bez boha, ale s obradmi hierarchiou (cirkvou)- teda katolicizmus bez kresťanstva (mnohí teraz volajú po kresťanstve bez katolicizmu)</a:t>
            </a:r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dirty="0" err="1"/>
              <a:t>Comte</a:t>
            </a:r>
            <a:r>
              <a:rPr lang="sk-SK" dirty="0"/>
              <a:t> napriek všetkému dôrazu na empíriu si uvedomoval, že človek disponuje nevyhnutným sklonom k </a:t>
            </a:r>
            <a:r>
              <a:rPr lang="sk-SK" dirty="0" smtClean="0"/>
              <a:t>transcendencii.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- odmieta zjavné pravdy, BOHA a nadprirodzené sily – na ich miesto kladie ideál lásky k ľudstvu a pokrok a vedecké tézy</a:t>
            </a:r>
          </a:p>
          <a:p>
            <a:pPr marL="0" indent="0">
              <a:buNone/>
            </a:pPr>
            <a:r>
              <a:rPr lang="sk-SK" dirty="0"/>
              <a:t>	- tzv. pozitivistické náboženstvo je najviac kritizované a predstavuj najslabší článok pozitívnej filozofie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3973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2800" dirty="0" err="1"/>
              <a:t>Comtova</a:t>
            </a:r>
            <a:r>
              <a:rPr lang="sk-SK" sz="2800" dirty="0"/>
              <a:t> „filozofia dejín“</a:t>
            </a:r>
            <a:br>
              <a:rPr lang="sk-SK" sz="2800" dirty="0"/>
            </a:br>
            <a:endParaRPr lang="sk-SK" sz="96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k-SK" sz="700" dirty="0" smtClean="0"/>
              <a:t>- </a:t>
            </a:r>
            <a:r>
              <a:rPr lang="sk-SK" sz="700" dirty="0"/>
              <a:t>skutočnosť, že ani </a:t>
            </a:r>
            <a:r>
              <a:rPr lang="sk-SK" sz="700" dirty="0" err="1"/>
              <a:t>Comte</a:t>
            </a:r>
            <a:r>
              <a:rPr lang="sk-SK" sz="700" dirty="0"/>
              <a:t> nepredstavuje typ nového filozofa, </a:t>
            </a:r>
            <a:r>
              <a:rPr lang="sk-SK" sz="700" dirty="0" smtClean="0"/>
              <a:t>úplne </a:t>
            </a:r>
            <a:r>
              <a:rPr lang="sk-SK" sz="700" dirty="0"/>
              <a:t>očistného od </a:t>
            </a:r>
            <a:r>
              <a:rPr lang="sk-SK" sz="700" dirty="0" smtClean="0"/>
              <a:t>predchádzajúcich </a:t>
            </a:r>
            <a:r>
              <a:rPr lang="sk-SK" sz="700" dirty="0"/>
              <a:t>tendencii je jeho sklon k snahe poznať vývoj ľudstva (sociálny a historický vývoj) ako napr. </a:t>
            </a:r>
            <a:r>
              <a:rPr lang="sk-SK" sz="700" dirty="0" err="1"/>
              <a:t>Voltaire</a:t>
            </a:r>
            <a:r>
              <a:rPr lang="sk-SK" sz="700" dirty="0"/>
              <a:t>, Kant a </a:t>
            </a:r>
            <a:r>
              <a:rPr lang="sk-SK" sz="700" dirty="0" err="1"/>
              <a:t>Hegel</a:t>
            </a:r>
            <a:r>
              <a:rPr lang="sk-SK" sz="700" dirty="0"/>
              <a:t>;</a:t>
            </a:r>
          </a:p>
          <a:p>
            <a:pPr marL="0" indent="0">
              <a:buNone/>
            </a:pPr>
            <a:r>
              <a:rPr lang="sk-SK" sz="700" dirty="0"/>
              <a:t>- v diele Kurz pozitívnej filozofie podrobne vymedzuje a tri štádia duchovného vývoja ľudstva: teologické – metafyzické – pozitívne; (vplyv Saint-Simona a </a:t>
            </a:r>
            <a:r>
              <a:rPr lang="sk-SK" sz="700" dirty="0" err="1"/>
              <a:t>Condorceta</a:t>
            </a:r>
            <a:r>
              <a:rPr lang="sk-SK" sz="700" dirty="0"/>
              <a:t>)</a:t>
            </a:r>
          </a:p>
          <a:p>
            <a:pPr marL="0" indent="0">
              <a:buNone/>
            </a:pPr>
            <a:r>
              <a:rPr lang="sk-SK" sz="700" dirty="0"/>
              <a:t>	- prvé nutným východiskom, druhy je prechod a tretie štádium je konečný stav.</a:t>
            </a:r>
          </a:p>
          <a:p>
            <a:pPr marL="0" indent="0">
              <a:buNone/>
            </a:pPr>
            <a:r>
              <a:rPr lang="sk-SK" sz="700" b="1" dirty="0" smtClean="0"/>
              <a:t>1. Štádium- </a:t>
            </a:r>
            <a:r>
              <a:rPr lang="sk-SK" sz="700" b="1" dirty="0"/>
              <a:t>teologické</a:t>
            </a:r>
          </a:p>
          <a:p>
            <a:pPr marL="0" indent="0">
              <a:buNone/>
            </a:pPr>
            <a:r>
              <a:rPr lang="sk-SK" sz="700" dirty="0"/>
              <a:t>- teologický spôsob myslenia a tiež teokratické štátne zriadenia (do konca stredoveku);</a:t>
            </a:r>
          </a:p>
          <a:p>
            <a:pPr marL="0" indent="0">
              <a:buNone/>
            </a:pPr>
            <a:r>
              <a:rPr lang="sk-SK" sz="700" dirty="0"/>
              <a:t>- ľudský duch hľadá univerzálne, všeobecné a vnútorne odpovede (hľadanie prvých príčin);</a:t>
            </a:r>
          </a:p>
          <a:p>
            <a:pPr marL="0" indent="0">
              <a:buNone/>
            </a:pPr>
            <a:r>
              <a:rPr lang="sk-SK" sz="700" dirty="0"/>
              <a:t>- výsledkom sú religiózne, mýtické, mystické stanoviská;  </a:t>
            </a:r>
          </a:p>
          <a:p>
            <a:pPr marL="0" indent="0">
              <a:buNone/>
            </a:pPr>
            <a:r>
              <a:rPr lang="sk-SK" sz="700" b="1" dirty="0"/>
              <a:t>2.    Štádium – metafyzické</a:t>
            </a:r>
          </a:p>
          <a:p>
            <a:pPr marL="0" indent="0">
              <a:buNone/>
            </a:pPr>
            <a:r>
              <a:rPr lang="sk-SK" sz="700" dirty="0"/>
              <a:t>- nedostatočne kritické </a:t>
            </a:r>
          </a:p>
          <a:p>
            <a:pPr marL="0" indent="0">
              <a:buNone/>
            </a:pPr>
            <a:r>
              <a:rPr lang="sk-SK" sz="700" dirty="0"/>
              <a:t>- metóda metafyzického štádia je len obdobou teologického – nie metódou (spôsobom uvažovania) empirickou- je založená na presvedčení, že </a:t>
            </a:r>
            <a:r>
              <a:rPr lang="sk-SK" sz="700" dirty="0" err="1"/>
              <a:t>transkúsenostné</a:t>
            </a:r>
            <a:r>
              <a:rPr lang="sk-SK" sz="700" dirty="0"/>
              <a:t> a transcendentálne poznanie je schopne a legálne konštruovať a justifikovať poznanie.</a:t>
            </a:r>
          </a:p>
          <a:p>
            <a:pPr marL="0" indent="0">
              <a:buNone/>
            </a:pPr>
            <a:r>
              <a:rPr lang="sk-SK" sz="700" dirty="0"/>
              <a:t>- v tom zmysle </a:t>
            </a:r>
            <a:r>
              <a:rPr lang="sk-SK" sz="700" dirty="0" err="1"/>
              <a:t>Comte</a:t>
            </a:r>
            <a:r>
              <a:rPr lang="sk-SK" sz="700" dirty="0"/>
              <a:t> načrtáva „čím ďalej od empirizmu, tým bližšie k mysticizmu“</a:t>
            </a:r>
          </a:p>
          <a:p>
            <a:pPr marL="0" indent="0">
              <a:buNone/>
            </a:pPr>
            <a:r>
              <a:rPr lang="sk-SK" sz="700" b="1" dirty="0"/>
              <a:t>3.    Štádium- pozitívne (reálne, vedecké, empirické, praktický užitočné)</a:t>
            </a:r>
          </a:p>
          <a:p>
            <a:pPr marL="0" indent="0">
              <a:buNone/>
            </a:pPr>
            <a:r>
              <a:rPr lang="sk-SK" sz="700" dirty="0"/>
              <a:t>- vedecké poznanie v ktorom duch prestal blúdiť a začal hľadať čo je mu naozaj prístupne. </a:t>
            </a:r>
          </a:p>
          <a:p>
            <a:pPr marL="0" indent="0">
              <a:buNone/>
            </a:pPr>
            <a:endParaRPr lang="sk-SK" sz="700" dirty="0"/>
          </a:p>
        </p:txBody>
      </p:sp>
    </p:spTree>
    <p:extLst>
      <p:ext uri="{BB962C8B-B14F-4D97-AF65-F5344CB8AC3E}">
        <p14:creationId xmlns:p14="http://schemas.microsoft.com/office/powerpoint/2010/main" val="341065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Zhrnutie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 err="1"/>
              <a:t>Comtova</a:t>
            </a:r>
            <a:r>
              <a:rPr lang="sk-SK" dirty="0"/>
              <a:t> filozofia – „poznávať aby sme mohli predvídať, predvídať aby sme mohli konať“ </a:t>
            </a:r>
          </a:p>
          <a:p>
            <a:pPr marL="0" indent="0">
              <a:buNone/>
            </a:pPr>
            <a:r>
              <a:rPr lang="sk-SK" dirty="0"/>
              <a:t>	- v tomto zmysle </a:t>
            </a:r>
            <a:r>
              <a:rPr lang="sk-SK" dirty="0" err="1"/>
              <a:t>Comte</a:t>
            </a:r>
            <a:r>
              <a:rPr lang="sk-SK" dirty="0"/>
              <a:t> definoval novú úlohu filozofie – ktorá má nielen svet vysvetľovať ale prispieť k zmenám a pokroku sveta</a:t>
            </a:r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dirty="0" err="1"/>
              <a:t>Comtova</a:t>
            </a:r>
            <a:r>
              <a:rPr lang="sk-SK" dirty="0"/>
              <a:t> noetika je pomerne jasne až jednoducho vysvetlená- Jediné pravdivé poznanie je cez skúsenosť. Hranice poznania sú empirické pozorovania. </a:t>
            </a:r>
          </a:p>
          <a:p>
            <a:pPr marL="0" indent="0">
              <a:buNone/>
            </a:pPr>
            <a:r>
              <a:rPr lang="sk-SK" dirty="0"/>
              <a:t>- pozitivizmus po </a:t>
            </a:r>
            <a:r>
              <a:rPr lang="sk-SK" dirty="0" err="1"/>
              <a:t>Comtovi</a:t>
            </a:r>
            <a:r>
              <a:rPr lang="sk-SK" dirty="0"/>
              <a:t> predstavuje ďalšiu zaujímavú etapu dejín filozofie – elementy pozitivistickej filozofie ovplyvnili viacerých </a:t>
            </a:r>
            <a:r>
              <a:rPr lang="sk-SK" dirty="0" smtClean="0"/>
              <a:t>filozofov </a:t>
            </a:r>
            <a:r>
              <a:rPr lang="sk-SK" dirty="0"/>
              <a:t>a vedcov (J. St. </a:t>
            </a:r>
            <a:r>
              <a:rPr lang="sk-SK" dirty="0" err="1"/>
              <a:t>Mill</a:t>
            </a:r>
            <a:r>
              <a:rPr lang="sk-SK" dirty="0"/>
              <a:t>, M. P. E. </a:t>
            </a:r>
            <a:r>
              <a:rPr lang="sk-SK" dirty="0" err="1"/>
              <a:t>Littré</a:t>
            </a:r>
            <a:r>
              <a:rPr lang="sk-SK" dirty="0"/>
              <a:t>, </a:t>
            </a:r>
            <a:r>
              <a:rPr lang="sk-SK" dirty="0" err="1"/>
              <a:t>Herbert</a:t>
            </a:r>
            <a:r>
              <a:rPr lang="sk-SK" dirty="0"/>
              <a:t> </a:t>
            </a:r>
            <a:r>
              <a:rPr lang="sk-SK" dirty="0" err="1"/>
              <a:t>Spencer</a:t>
            </a:r>
            <a:r>
              <a:rPr lang="sk-SK" dirty="0"/>
              <a:t>)</a:t>
            </a:r>
          </a:p>
          <a:p>
            <a:pPr marL="0" indent="0">
              <a:buNone/>
            </a:pPr>
            <a:r>
              <a:rPr lang="sk-SK" dirty="0"/>
              <a:t>	- </a:t>
            </a:r>
            <a:r>
              <a:rPr lang="sk-SK" dirty="0" err="1"/>
              <a:t>Comte</a:t>
            </a:r>
            <a:r>
              <a:rPr lang="sk-SK" dirty="0"/>
              <a:t> ovplyvnil mnohých sociologicky orientujúcich sa mysliteľov (</a:t>
            </a:r>
            <a:r>
              <a:rPr lang="sk-SK" dirty="0" err="1"/>
              <a:t>Émile</a:t>
            </a:r>
            <a:r>
              <a:rPr lang="sk-SK" dirty="0"/>
              <a:t> </a:t>
            </a:r>
            <a:r>
              <a:rPr lang="sk-SK" dirty="0" err="1"/>
              <a:t>Durkheim</a:t>
            </a:r>
            <a:r>
              <a:rPr lang="sk-SK" dirty="0"/>
              <a:t>, </a:t>
            </a:r>
          </a:p>
          <a:p>
            <a:pPr marL="0" indent="0">
              <a:buNone/>
            </a:pPr>
            <a:r>
              <a:rPr lang="sk-SK" dirty="0"/>
              <a:t> </a:t>
            </a:r>
            <a:r>
              <a:rPr lang="sk-SK" dirty="0" smtClean="0"/>
              <a:t>- </a:t>
            </a:r>
            <a:r>
              <a:rPr lang="sk-SK" dirty="0"/>
              <a:t>Napriek tomu, že </a:t>
            </a:r>
            <a:r>
              <a:rPr lang="sk-SK" dirty="0" err="1"/>
              <a:t>Comtova</a:t>
            </a:r>
            <a:r>
              <a:rPr lang="sk-SK" dirty="0"/>
              <a:t> koncepcia je konzervatívna, radikálna, eliminujúca, a zároveň v mnohom napadnuteľná a kritizovaná, stále je prítomná vo vede a vo filozofii v rôznych podobách v </a:t>
            </a:r>
            <a:r>
              <a:rPr lang="sk-SK" dirty="0" err="1"/>
              <a:t>scientistickej</a:t>
            </a:r>
            <a:r>
              <a:rPr lang="sk-SK" dirty="0"/>
              <a:t> a relativistickej podobe výkladu skutočnosti. </a:t>
            </a:r>
          </a:p>
          <a:p>
            <a:pPr marL="0" indent="0">
              <a:buNone/>
            </a:pPr>
            <a:r>
              <a:rPr lang="sk-SK" dirty="0"/>
              <a:t>- Avšak je potrebné konštatovať, že možno okrem sociológie, sa </a:t>
            </a:r>
            <a:r>
              <a:rPr lang="sk-SK" dirty="0" err="1"/>
              <a:t>Comtovo</a:t>
            </a:r>
            <a:r>
              <a:rPr lang="sk-SK" dirty="0"/>
              <a:t> dedičstvo neteší väčšiemu záujmu. </a:t>
            </a:r>
            <a:r>
              <a:rPr lang="sk-SK" dirty="0" err="1"/>
              <a:t>Mill</a:t>
            </a:r>
            <a:r>
              <a:rPr lang="sk-SK" dirty="0"/>
              <a:t> a </a:t>
            </a:r>
            <a:r>
              <a:rPr lang="sk-SK" dirty="0" err="1"/>
              <a:t>Littré</a:t>
            </a:r>
            <a:r>
              <a:rPr lang="sk-SK" dirty="0"/>
              <a:t> deklarovali názor, že „správny </a:t>
            </a:r>
            <a:r>
              <a:rPr lang="sk-SK" dirty="0" err="1"/>
              <a:t>Comte</a:t>
            </a:r>
            <a:r>
              <a:rPr lang="sk-SK" dirty="0"/>
              <a:t> je autor Kurzu, a nesprávny </a:t>
            </a:r>
            <a:r>
              <a:rPr lang="sk-SK" dirty="0" err="1"/>
              <a:t>Comte</a:t>
            </a:r>
            <a:r>
              <a:rPr lang="sk-SK" dirty="0"/>
              <a:t> ja autor Systému“ – určite nebol prijatý ako celok</a:t>
            </a:r>
          </a:p>
          <a:p>
            <a:pPr marL="0" indent="0">
              <a:buNone/>
            </a:pPr>
            <a:r>
              <a:rPr lang="sk-SK" dirty="0"/>
              <a:t> </a:t>
            </a:r>
            <a:r>
              <a:rPr lang="sk-SK" dirty="0" smtClean="0"/>
              <a:t>Od </a:t>
            </a:r>
            <a:r>
              <a:rPr lang="sk-SK" dirty="0"/>
              <a:t>prvej svetovej vojny </a:t>
            </a:r>
            <a:r>
              <a:rPr lang="sk-SK" dirty="0" err="1"/>
              <a:t>Comte</a:t>
            </a:r>
            <a:r>
              <a:rPr lang="sk-SK" dirty="0"/>
              <a:t> nie je dôstojné filozoficky zhodnotený.</a:t>
            </a:r>
          </a:p>
          <a:p>
            <a:pPr marL="0" indent="0">
              <a:buNone/>
            </a:pPr>
            <a:r>
              <a:rPr lang="sk-SK" dirty="0"/>
              <a:t>	- objavuje sa až tzv. novopozitivizmus (</a:t>
            </a:r>
            <a:r>
              <a:rPr lang="sk-SK" dirty="0" err="1"/>
              <a:t>postpozitivizmus</a:t>
            </a:r>
            <a:r>
              <a:rPr lang="sk-SK" dirty="0"/>
              <a:t>) </a:t>
            </a:r>
            <a:r>
              <a:rPr lang="sk-SK" dirty="0" err="1"/>
              <a:t>Carnap</a:t>
            </a:r>
            <a:r>
              <a:rPr lang="sk-SK" dirty="0"/>
              <a:t>, </a:t>
            </a:r>
          </a:p>
          <a:p>
            <a:pPr marL="0" indent="0">
              <a:buNone/>
            </a:pPr>
            <a:r>
              <a:rPr lang="sk-SK" dirty="0"/>
              <a:t> </a:t>
            </a:r>
            <a:r>
              <a:rPr lang="sk-SK" b="1" dirty="0" smtClean="0"/>
              <a:t>Otázky</a:t>
            </a:r>
            <a:r>
              <a:rPr lang="sk-SK" b="1" dirty="0"/>
              <a:t>: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</a:t>
            </a:r>
            <a:r>
              <a:rPr lang="sk-SK" i="1" dirty="0" smtClean="0"/>
              <a:t>Čo </a:t>
            </a:r>
            <a:r>
              <a:rPr lang="sk-SK" i="1" dirty="0"/>
              <a:t>z </a:t>
            </a:r>
            <a:r>
              <a:rPr lang="sk-SK" i="1" dirty="0" err="1" smtClean="0"/>
              <a:t>Comtovych</a:t>
            </a:r>
            <a:r>
              <a:rPr lang="sk-SK" i="1" dirty="0" smtClean="0"/>
              <a:t> </a:t>
            </a:r>
            <a:r>
              <a:rPr lang="sk-SK" i="1" dirty="0"/>
              <a:t>predstáv a ambícii o spoločnosti možno aspoň čiastočne pozorovať aj na stave dnešnej spoločnosti? </a:t>
            </a:r>
            <a:endParaRPr lang="sk-SK" dirty="0"/>
          </a:p>
          <a:p>
            <a:pPr marL="0" indent="0">
              <a:buNone/>
            </a:pPr>
            <a:r>
              <a:rPr lang="sk-SK" i="1" dirty="0"/>
              <a:t>Čo </a:t>
            </a:r>
            <a:r>
              <a:rPr lang="sk-SK" i="1" dirty="0" err="1"/>
              <a:t>Comta</a:t>
            </a:r>
            <a:r>
              <a:rPr lang="sk-SK" i="1" dirty="0"/>
              <a:t> spája s predchádzajúcim obdobím? (utopia, filozofia dejín)</a:t>
            </a:r>
            <a:endParaRPr lang="sk-SK" dirty="0"/>
          </a:p>
          <a:p>
            <a:pPr marL="0" indent="0">
              <a:buNone/>
            </a:pPr>
            <a:r>
              <a:rPr lang="sk-SK" i="1" dirty="0"/>
              <a:t>Čo spôsobil scientizmus v dejinách filozofie?</a:t>
            </a:r>
            <a:endParaRPr lang="sk-SK" dirty="0"/>
          </a:p>
          <a:p>
            <a:pPr marL="0" indent="0">
              <a:buNone/>
            </a:pPr>
            <a:r>
              <a:rPr lang="sk-SK" i="1" dirty="0"/>
              <a:t>Čo možno označiť podľa Vás za najproblematickejšiu segment </a:t>
            </a:r>
            <a:r>
              <a:rPr lang="sk-SK" i="1" dirty="0" smtClean="0"/>
              <a:t>pozitivizmus?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008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Historické a dejinno-filozofická </a:t>
            </a:r>
            <a:r>
              <a:rPr lang="sk-SK" b="1" dirty="0" smtClean="0"/>
              <a:t>situácia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sk-SK" dirty="0"/>
              <a:t>Prvá polovica 18. storočia je spojená s vznikom nových filozofický východísk a horizontov. Završuje sa model novovekej filozofie. Novovek so svojím dôrazom na subjekt a jeho pre dispozície k poznania vedeniu stráca na sile.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O: Aký je človek v zvŕšenom novovekom filozofickom myslení? </a:t>
            </a:r>
          </a:p>
          <a:p>
            <a:pPr marL="0" indent="0">
              <a:buNone/>
            </a:pPr>
            <a:r>
              <a:rPr lang="sk-SK" dirty="0"/>
              <a:t>	- novoveký človek verí vlastným silám a zároveň verím pokrok v spoločnosť (je optimisticky).</a:t>
            </a:r>
          </a:p>
          <a:p>
            <a:pPr marL="0" indent="0">
              <a:buNone/>
            </a:pPr>
            <a:r>
              <a:rPr lang="sk-SK" dirty="0"/>
              <a:t>	- je </a:t>
            </a:r>
            <a:r>
              <a:rPr lang="sk-SK" dirty="0" err="1"/>
              <a:t>Homo</a:t>
            </a:r>
            <a:r>
              <a:rPr lang="sk-SK" dirty="0"/>
              <a:t> </a:t>
            </a:r>
            <a:r>
              <a:rPr lang="sk-SK" dirty="0" err="1"/>
              <a:t>partialis</a:t>
            </a:r>
            <a:r>
              <a:rPr lang="sk-SK" dirty="0"/>
              <a:t> – človek rozvíjajúci svoje poznanie a človek chce vedieť – aby mohol konať – a uskutočnil svoje predstavy.</a:t>
            </a:r>
          </a:p>
          <a:p>
            <a:pPr marL="0" indent="0">
              <a:buNone/>
            </a:pPr>
            <a:r>
              <a:rPr lang="sk-SK" dirty="0"/>
              <a:t>	- človek je nábožný ale nie </a:t>
            </a:r>
            <a:r>
              <a:rPr lang="sk-SK" dirty="0" err="1"/>
              <a:t>teocentrický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- vo filozofii dominuje metafyzika a noetika.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Situácia sa komplikuje viera v človeka a v spoločnosti sa komplikuje. Nádej na permanentne zlepšovanie zdokonaľovanie upáda a sveta sa stáva neistím. Dejinná situácia a zrkadlenie tejto situácii sa postupne </a:t>
            </a:r>
            <a:r>
              <a:rPr lang="sk-SK" dirty="0" err="1" smtClean="0"/>
              <a:t>zneisťuje</a:t>
            </a:r>
            <a:r>
              <a:rPr lang="sk-SK" dirty="0" smtClean="0"/>
              <a:t> </a:t>
            </a:r>
            <a:r>
              <a:rPr lang="sk-SK" dirty="0"/>
              <a:t>a začínajú sa ozývať skeptické hlasy na novoveký model myslenia. Potreba novej paradigmy, ktorá reflektuje spoločenské zmeny a budúce zmeny sa stáva novým programom filozofie. Definovaná potreba sa realizuje aj na pôde literatúry a umenia. (</a:t>
            </a:r>
            <a:r>
              <a:rPr lang="sk-SK" dirty="0" err="1"/>
              <a:t>Popovova</a:t>
            </a:r>
            <a:r>
              <a:rPr lang="sk-SK" dirty="0"/>
              <a:t>)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744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pozitivizmus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- pozitivizmus nie je nový objav, táto tendencia sa v dejinách filozofie objavuje už pred 19. storočím. </a:t>
            </a:r>
            <a:r>
              <a:rPr lang="sk-SK" dirty="0" smtClean="0"/>
              <a:t> Avšak </a:t>
            </a:r>
            <a:r>
              <a:rPr lang="sk-SK" dirty="0"/>
              <a:t>pozitivizmus 30. </a:t>
            </a:r>
            <a:r>
              <a:rPr lang="sk-SK" dirty="0" smtClean="0"/>
              <a:t>rokoch </a:t>
            </a:r>
            <a:r>
              <a:rPr lang="sk-SK" dirty="0"/>
              <a:t>19. storočia sa ozýva hlasno, systematicky a stáva hovorcom reakcie na starý typ filozofovania. Pozitivizmus so svojím filozofickým radikalizmom narušil a pri najmenšom kriticky zhodnotil veľké metafyzické systémy (Kant, </a:t>
            </a:r>
            <a:r>
              <a:rPr lang="sk-SK" dirty="0" err="1"/>
              <a:t>Hegel</a:t>
            </a:r>
            <a:r>
              <a:rPr lang="sk-SK" dirty="0"/>
              <a:t>), tiež optimistické noetické perspektívy a idealizujúce etické koncepcie. </a:t>
            </a:r>
          </a:p>
          <a:p>
            <a:pPr marL="0" indent="0">
              <a:buNone/>
            </a:pPr>
            <a:r>
              <a:rPr lang="sk-SK" dirty="0"/>
              <a:t>- kriticizmus pozitivizmu- je kriticky zhodnotiť všetko čo vo filozofii odohralo v minulosti- všetko od </a:t>
            </a:r>
            <a:r>
              <a:rPr lang="sk-SK" dirty="0" err="1"/>
              <a:t>epistemologických</a:t>
            </a:r>
            <a:r>
              <a:rPr lang="sk-SK" dirty="0"/>
              <a:t> východísk, cez metódy a po filozofické výsledky a poznatky.</a:t>
            </a:r>
          </a:p>
          <a:p>
            <a:pPr marL="0" indent="0">
              <a:buNone/>
            </a:pPr>
            <a:r>
              <a:rPr lang="sk-SK" dirty="0"/>
              <a:t>- pozitivistická filozofia je teda náuka o predpokladoch, princípoch a metódach poznávania.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661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Pozitivizmus </a:t>
            </a:r>
            <a:r>
              <a:rPr lang="sk-SK" b="1" dirty="0"/>
              <a:t>a veda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dirty="0"/>
              <a:t>- pozitivizmus chce a zároveň chce, aby každý typ filozofovania sa priblížil k vedeckému spôsobu myslenia. Chcel v určitom zmysle vedu absorbovať a tak následne sa nad ňu povzniesť. </a:t>
            </a:r>
          </a:p>
          <a:p>
            <a:pPr marL="0" indent="0">
              <a:buNone/>
            </a:pPr>
            <a:r>
              <a:rPr lang="sk-SK" b="1" dirty="0" smtClean="0"/>
              <a:t>O</a:t>
            </a:r>
            <a:r>
              <a:rPr lang="sk-SK" b="1" dirty="0"/>
              <a:t>: Čo je vedecký spôsob myslenia (vo filozofii)? (nákres veda – filozofia)</a:t>
            </a:r>
          </a:p>
          <a:p>
            <a:pPr marL="0" indent="0">
              <a:buNone/>
            </a:pPr>
            <a:r>
              <a:rPr lang="sk-SK" dirty="0"/>
              <a:t>- veda a hlavne prírodovedecká metóda má byť paradigmou, vzorom pre filozofický spôsob uvažovania (atribúty: eliminácia metafyziky a špekulácii, dôraz na skúmanie empirických javov, reálne, vedecké, empirické, praktický užitočné poznanie  </a:t>
            </a:r>
          </a:p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zároveň filozofia ma zasiahnuť do vývoja a pokroku vedy, tým spôsobom, že sa pokúsi vymedziť a definovať systematický pohľad na vedu a v systéme vedy určiť je časti a funkcie. Okrem toho výrazne </a:t>
            </a:r>
            <a:r>
              <a:rPr lang="sk-SK" dirty="0" err="1"/>
              <a:t>Comtovým</a:t>
            </a:r>
            <a:r>
              <a:rPr lang="sk-SK" dirty="0"/>
              <a:t> záujmom bolo z analýzy prírodných vied (ich metódy) vytvoriť východisko pre vznik vied o spoločnosti. </a:t>
            </a:r>
          </a:p>
          <a:p>
            <a:pPr marL="0" indent="0">
              <a:buNone/>
            </a:pPr>
            <a:r>
              <a:rPr lang="sk-SK" dirty="0"/>
              <a:t>- veda sa najmä v </a:t>
            </a:r>
            <a:r>
              <a:rPr lang="sk-SK" dirty="0" err="1"/>
              <a:t>Comtovom</a:t>
            </a:r>
            <a:r>
              <a:rPr lang="sk-SK" dirty="0"/>
              <a:t> pozitivizme stáva ústredným bodom, nie však ako len </a:t>
            </a:r>
            <a:r>
              <a:rPr lang="sk-SK" dirty="0" err="1"/>
              <a:t>metatéoria</a:t>
            </a:r>
            <a:r>
              <a:rPr lang="sk-SK" dirty="0"/>
              <a:t>, ale ako základ pre sociálny pokrok a smerovanie k lepšiemu sociálnemu zdokonaleniu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9775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u="sng" dirty="0"/>
              <a:t>August </a:t>
            </a:r>
            <a:r>
              <a:rPr lang="sk-SK" b="1" u="sng" dirty="0" err="1"/>
              <a:t>Comte</a:t>
            </a:r>
            <a:r>
              <a:rPr lang="sk-SK" b="1" u="sng" dirty="0"/>
              <a:t>  (1798-1857)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k-SK" sz="1050" dirty="0" smtClean="0"/>
              <a:t>celým </a:t>
            </a:r>
            <a:r>
              <a:rPr lang="sk-SK" sz="1050" dirty="0"/>
              <a:t>menom </a:t>
            </a:r>
            <a:r>
              <a:rPr lang="sk-SK" sz="1050" dirty="0" err="1"/>
              <a:t>Isidore</a:t>
            </a:r>
            <a:r>
              <a:rPr lang="sk-SK" sz="1050" dirty="0"/>
              <a:t> </a:t>
            </a:r>
            <a:r>
              <a:rPr lang="sk-SK" sz="1050" dirty="0" err="1"/>
              <a:t>Marie</a:t>
            </a:r>
            <a:r>
              <a:rPr lang="sk-SK" sz="1050" dirty="0"/>
              <a:t> Auguste </a:t>
            </a:r>
            <a:r>
              <a:rPr lang="sk-SK" sz="1050" dirty="0" err="1"/>
              <a:t>François</a:t>
            </a:r>
            <a:r>
              <a:rPr lang="sk-SK" sz="1050" dirty="0"/>
              <a:t> </a:t>
            </a:r>
            <a:r>
              <a:rPr lang="sk-SK" sz="1050" dirty="0" err="1"/>
              <a:t>Xavier</a:t>
            </a:r>
            <a:r>
              <a:rPr lang="sk-SK" sz="1050" dirty="0"/>
              <a:t> </a:t>
            </a:r>
            <a:r>
              <a:rPr lang="sk-SK" sz="1050" dirty="0" err="1"/>
              <a:t>Comte</a:t>
            </a:r>
            <a:r>
              <a:rPr lang="sk-SK" sz="1050" dirty="0"/>
              <a:t>) </a:t>
            </a:r>
            <a:r>
              <a:rPr lang="sk-SK" sz="1050" dirty="0" smtClean="0"/>
              <a:t> (* </a:t>
            </a:r>
            <a:r>
              <a:rPr lang="sk-SK" sz="1050" dirty="0"/>
              <a:t>19. január 1798, </a:t>
            </a:r>
            <a:r>
              <a:rPr lang="sk-SK" sz="1050" dirty="0" err="1"/>
              <a:t>Montpellier</a:t>
            </a:r>
            <a:r>
              <a:rPr lang="sk-SK" sz="1050" dirty="0"/>
              <a:t>, </a:t>
            </a:r>
            <a:r>
              <a:rPr lang="sk-SK" sz="1050" dirty="0" smtClean="0"/>
              <a:t>Francúzsko</a:t>
            </a:r>
          </a:p>
          <a:p>
            <a:pPr marL="0" indent="0">
              <a:buNone/>
            </a:pPr>
            <a:r>
              <a:rPr lang="sk-SK" sz="1050" dirty="0" smtClean="0"/>
              <a:t> </a:t>
            </a:r>
            <a:r>
              <a:rPr lang="sk-SK" sz="1050" dirty="0"/>
              <a:t>– † 5. september 1857, Paríž) bol francúzsky filozof, zakladateľ pozitivizmu.</a:t>
            </a:r>
          </a:p>
          <a:p>
            <a:pPr marL="0" indent="0">
              <a:buNone/>
            </a:pPr>
            <a:r>
              <a:rPr lang="sk-SK" sz="1050" dirty="0" smtClean="0"/>
              <a:t>Diela</a:t>
            </a:r>
            <a:r>
              <a:rPr lang="sk-SK" sz="1050" dirty="0"/>
              <a:t>:</a:t>
            </a:r>
          </a:p>
          <a:p>
            <a:pPr marL="0" indent="0">
              <a:buNone/>
            </a:pPr>
            <a:r>
              <a:rPr lang="sk-SK" sz="1050" dirty="0"/>
              <a:t>•	</a:t>
            </a:r>
            <a:r>
              <a:rPr lang="sk-SK" sz="1050" i="1" dirty="0"/>
              <a:t>Systém pozitívnej filozofie (1824)</a:t>
            </a:r>
          </a:p>
          <a:p>
            <a:pPr marL="0" indent="0">
              <a:buNone/>
            </a:pPr>
            <a:r>
              <a:rPr lang="sk-SK" sz="1050" i="1" dirty="0"/>
              <a:t>•	Kurz pozitívnej filozofie (6 zväzkov, 1830 – 1842)</a:t>
            </a:r>
          </a:p>
          <a:p>
            <a:pPr marL="0" indent="0">
              <a:buNone/>
            </a:pPr>
            <a:r>
              <a:rPr lang="sk-SK" sz="1050" i="1" dirty="0"/>
              <a:t>•	Pojednanie (Rozprava) o sociológii (1851 – 1854)</a:t>
            </a:r>
          </a:p>
          <a:p>
            <a:pPr marL="0" indent="0">
              <a:buNone/>
            </a:pPr>
            <a:r>
              <a:rPr lang="sk-SK" sz="1050" i="1" dirty="0"/>
              <a:t>•	Pozitivistický katechizmus (1857)</a:t>
            </a:r>
          </a:p>
          <a:p>
            <a:pPr marL="0" indent="0">
              <a:buNone/>
            </a:pPr>
            <a:r>
              <a:rPr lang="sk-SK" sz="1050" i="1" dirty="0"/>
              <a:t>•	Subjektívna syntéza (1857) nedokončené</a:t>
            </a:r>
          </a:p>
          <a:p>
            <a:pPr marL="0" indent="0">
              <a:buNone/>
            </a:pPr>
            <a:r>
              <a:rPr lang="sk-SK" sz="1050" dirty="0" smtClean="0"/>
              <a:t>- </a:t>
            </a:r>
            <a:r>
              <a:rPr lang="sk-SK" sz="1050" dirty="0"/>
              <a:t>August </a:t>
            </a:r>
            <a:r>
              <a:rPr lang="sk-SK" sz="1050" dirty="0" err="1"/>
              <a:t>Comte</a:t>
            </a:r>
            <a:r>
              <a:rPr lang="sk-SK" sz="1050" dirty="0"/>
              <a:t> je zakladateľ pozitivizmu</a:t>
            </a:r>
          </a:p>
          <a:p>
            <a:pPr marL="0" indent="0">
              <a:buNone/>
            </a:pPr>
            <a:r>
              <a:rPr lang="sk-SK" sz="1050" dirty="0"/>
              <a:t>- jeden z najvýznamnejších filozofov Francúzska, napriek tomu že pochádzal z </a:t>
            </a:r>
            <a:r>
              <a:rPr lang="sk-SK" sz="1050" dirty="0" smtClean="0"/>
              <a:t>monarchistickej </a:t>
            </a:r>
            <a:r>
              <a:rPr lang="sk-SK" sz="1050" dirty="0"/>
              <a:t>a </a:t>
            </a:r>
            <a:r>
              <a:rPr lang="sk-SK" sz="1050" dirty="0" smtClean="0"/>
              <a:t>náboženskej </a:t>
            </a:r>
            <a:r>
              <a:rPr lang="sk-SK" sz="1050" dirty="0"/>
              <a:t>rodinnej atmosféry. Je záujem a postoje mali bližšie k </a:t>
            </a:r>
            <a:r>
              <a:rPr lang="sk-SK" sz="1050" dirty="0" err="1"/>
              <a:t>republikanizmu</a:t>
            </a:r>
            <a:r>
              <a:rPr lang="sk-SK" sz="1050" dirty="0"/>
              <a:t> a </a:t>
            </a:r>
            <a:r>
              <a:rPr lang="sk-SK" sz="1050" dirty="0" err="1"/>
              <a:t>antiklerikalizmu</a:t>
            </a:r>
            <a:r>
              <a:rPr lang="sk-SK" sz="1050" dirty="0"/>
              <a:t>. Venoval sa prírodným vedám, matematiky a politike. Z filozofie ho zaujali a neskôr inšpirovali </a:t>
            </a:r>
            <a:r>
              <a:rPr lang="sk-SK" sz="1050" dirty="0" err="1"/>
              <a:t>Hume</a:t>
            </a:r>
            <a:r>
              <a:rPr lang="sk-SK" sz="1050" dirty="0"/>
              <a:t>, </a:t>
            </a:r>
            <a:r>
              <a:rPr lang="sk-SK" sz="1050" dirty="0" err="1"/>
              <a:t>Hobbes</a:t>
            </a:r>
            <a:r>
              <a:rPr lang="sk-SK" sz="1050" dirty="0"/>
              <a:t> a najmä </a:t>
            </a:r>
            <a:r>
              <a:rPr lang="sk-SK" sz="1050" dirty="0" err="1"/>
              <a:t>Condorcet</a:t>
            </a:r>
            <a:r>
              <a:rPr lang="sk-SK" sz="1050" dirty="0"/>
              <a:t>.</a:t>
            </a:r>
          </a:p>
          <a:p>
            <a:pPr marL="0" indent="0">
              <a:buNone/>
            </a:pPr>
            <a:r>
              <a:rPr lang="sk-SK" sz="1050" dirty="0"/>
              <a:t>- spolupracovník so </a:t>
            </a:r>
            <a:r>
              <a:rPr lang="sk-SK" sz="1050" dirty="0" err="1"/>
              <a:t>Claudem</a:t>
            </a:r>
            <a:r>
              <a:rPr lang="sk-SK" sz="1050" dirty="0"/>
              <a:t> Saint-</a:t>
            </a:r>
            <a:r>
              <a:rPr lang="sk-SK" sz="1050" dirty="0" err="1"/>
              <a:t>Simonom</a:t>
            </a:r>
            <a:r>
              <a:rPr lang="sk-SK" sz="1050" dirty="0"/>
              <a:t> (vplyv utopizmu) – neskôr rozpor o autorstvo</a:t>
            </a:r>
          </a:p>
          <a:p>
            <a:pPr marL="0" indent="0">
              <a:buNone/>
            </a:pPr>
            <a:endParaRPr lang="sk-SK" sz="105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855" y="182879"/>
            <a:ext cx="3492050" cy="425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9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Comtov</a:t>
            </a:r>
            <a:r>
              <a:rPr lang="sk-SK" dirty="0" smtClean="0"/>
              <a:t> </a:t>
            </a:r>
            <a:r>
              <a:rPr lang="sk-SK" dirty="0"/>
              <a:t>„pyšný“ </a:t>
            </a:r>
            <a:r>
              <a:rPr lang="sk-SK" dirty="0" smtClean="0"/>
              <a:t>plán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/>
              <a:t>Okrem </a:t>
            </a:r>
            <a:r>
              <a:rPr lang="sk-SK" dirty="0"/>
              <a:t>uvedeného plánu má pozitívna filozofia tieto ambície alebo úlohy: </a:t>
            </a:r>
          </a:p>
          <a:p>
            <a:r>
              <a:rPr lang="sk-SK" dirty="0"/>
              <a:t>definovať pravidla a metódu ako postupovať pri poznávaní a hľadaní pravdy;</a:t>
            </a:r>
          </a:p>
          <a:p>
            <a:r>
              <a:rPr lang="sk-SK" dirty="0"/>
              <a:t>vytvoriť predpoklady pre zmenu v myslení, výchove „od metafyziky k fyzike“</a:t>
            </a:r>
          </a:p>
          <a:p>
            <a:r>
              <a:rPr lang="sk-SK" dirty="0"/>
              <a:t>reorganizovať vedu a celok</a:t>
            </a:r>
          </a:p>
          <a:p>
            <a:r>
              <a:rPr lang="sk-SK" dirty="0"/>
              <a:t>(najdôležitejšie) vytvoriť jeden syntetizujúci vedecký model spoločnosti – pozitivizmus je systém ideí na ktorom sa všetci zhodneme a vytvorí platformu pre </a:t>
            </a:r>
            <a:r>
              <a:rPr lang="sk-SK" dirty="0" smtClean="0"/>
              <a:t>inštitucionálne </a:t>
            </a:r>
            <a:r>
              <a:rPr lang="sk-SK" dirty="0"/>
              <a:t>definovanie novej spoločnosti. 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6849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err="1"/>
              <a:t>Comtova</a:t>
            </a:r>
            <a:r>
              <a:rPr lang="sk-SK" b="1" dirty="0"/>
              <a:t> veda o spoločnosti – sociológia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Autofit/>
          </a:bodyPr>
          <a:lstStyle/>
          <a:p>
            <a:pPr marL="12600" indent="0">
              <a:buNone/>
            </a:pPr>
            <a:r>
              <a:rPr lang="sk-SK" sz="800" dirty="0" smtClean="0"/>
              <a:t>- </a:t>
            </a:r>
            <a:r>
              <a:rPr lang="sk-SK" sz="800" dirty="0"/>
              <a:t>vznik tzv. sociálnej fyziky pokladá </a:t>
            </a:r>
            <a:r>
              <a:rPr lang="sk-SK" sz="800" dirty="0" err="1"/>
              <a:t>Comte</a:t>
            </a:r>
            <a:r>
              <a:rPr lang="sk-SK" sz="800" dirty="0"/>
              <a:t> za naliehavú úlohu filozofie a ľudstva</a:t>
            </a:r>
          </a:p>
          <a:p>
            <a:pPr marL="12600" indent="0">
              <a:buNone/>
            </a:pPr>
            <a:r>
              <a:rPr lang="sk-SK" sz="800" dirty="0"/>
              <a:t>- inšpirovaný a očarený prírodným vedami volá po vzniku </a:t>
            </a:r>
            <a:r>
              <a:rPr lang="sk-SK" sz="800" dirty="0" smtClean="0"/>
              <a:t>sociálnej </a:t>
            </a:r>
            <a:r>
              <a:rPr lang="sk-SK" sz="800" dirty="0"/>
              <a:t>fyziky.</a:t>
            </a:r>
          </a:p>
          <a:p>
            <a:pPr marL="12600" indent="0">
              <a:buNone/>
            </a:pPr>
            <a:r>
              <a:rPr lang="sk-SK" sz="800" dirty="0"/>
              <a:t>	- rozlišuje astronomické, fyzikálne, chemické, fyziologické a sociálne.</a:t>
            </a:r>
          </a:p>
          <a:p>
            <a:pPr marL="12600" indent="0">
              <a:buNone/>
            </a:pPr>
            <a:r>
              <a:rPr lang="sk-SK" sz="800" dirty="0"/>
              <a:t>- možno konštatovať, že sociológia je chýbajúca, nevyhnutná a najdôležitejšie časť vedy</a:t>
            </a:r>
          </a:p>
          <a:p>
            <a:pPr marL="12600" indent="0">
              <a:buNone/>
            </a:pPr>
            <a:r>
              <a:rPr lang="sk-SK" sz="800" dirty="0"/>
              <a:t>- </a:t>
            </a:r>
            <a:r>
              <a:rPr lang="sk-SK" sz="800" dirty="0" err="1"/>
              <a:t>Comte</a:t>
            </a:r>
            <a:r>
              <a:rPr lang="sk-SK" sz="800" dirty="0"/>
              <a:t> je známy tiež tzv. klasifikáciou vied, teda z pozície filozofie- analyzuje, syntetizuje a hodnotí súčasti vedy- architektonika vedy</a:t>
            </a:r>
          </a:p>
          <a:p>
            <a:pPr marL="12600" indent="0">
              <a:buNone/>
            </a:pPr>
            <a:r>
              <a:rPr lang="sk-SK" sz="800" dirty="0"/>
              <a:t>	- veda a jej hierarchizácia: 	nebeská fyzika-matematika-astronómia</a:t>
            </a:r>
          </a:p>
          <a:p>
            <a:pPr marL="12600" indent="0">
              <a:buNone/>
            </a:pPr>
            <a:r>
              <a:rPr lang="sk-SK" sz="800" dirty="0"/>
              <a:t>		</a:t>
            </a:r>
            <a:r>
              <a:rPr lang="sk-SK" sz="800" dirty="0" smtClean="0"/>
              <a:t>	fyzika </a:t>
            </a:r>
            <a:r>
              <a:rPr lang="sk-SK" sz="800" dirty="0"/>
              <a:t>Zeme-fyzika-chémia</a:t>
            </a:r>
          </a:p>
          <a:p>
            <a:pPr marL="12600" indent="0">
              <a:buNone/>
            </a:pPr>
            <a:r>
              <a:rPr lang="sk-SK" sz="800" dirty="0"/>
              <a:t>		</a:t>
            </a:r>
            <a:r>
              <a:rPr lang="sk-SK" sz="800" dirty="0" smtClean="0"/>
              <a:t>	organická </a:t>
            </a:r>
            <a:r>
              <a:rPr lang="sk-SK" sz="800" dirty="0"/>
              <a:t>fyzika-biológia</a:t>
            </a:r>
          </a:p>
          <a:p>
            <a:pPr marL="12600" indent="0">
              <a:buNone/>
            </a:pPr>
            <a:r>
              <a:rPr lang="sk-SK" sz="800" dirty="0"/>
              <a:t>		</a:t>
            </a:r>
            <a:r>
              <a:rPr lang="sk-SK" sz="800" dirty="0" smtClean="0"/>
              <a:t>	sociálna </a:t>
            </a:r>
            <a:r>
              <a:rPr lang="sk-SK" sz="800" dirty="0"/>
              <a:t>fyzika-sociológia</a:t>
            </a:r>
          </a:p>
          <a:p>
            <a:pPr marL="12600" indent="0">
              <a:buNone/>
            </a:pPr>
            <a:r>
              <a:rPr lang="sk-SK" sz="800" dirty="0"/>
              <a:t>	- </a:t>
            </a:r>
            <a:r>
              <a:rPr lang="sk-SK" sz="800" dirty="0" err="1"/>
              <a:t>Comte</a:t>
            </a:r>
            <a:r>
              <a:rPr lang="sk-SK" sz="800" dirty="0"/>
              <a:t> – chcel týmto usporiadať vedu a zároveň odhaliť historicky vývoj vedy a anticipovať možný ďalší postup;</a:t>
            </a:r>
          </a:p>
          <a:p>
            <a:pPr marL="12600" indent="0">
              <a:buNone/>
            </a:pPr>
            <a:r>
              <a:rPr lang="sk-SK" sz="800" dirty="0"/>
              <a:t>	- napriek tomu, že </a:t>
            </a:r>
            <a:r>
              <a:rPr lang="sk-SK" sz="800" dirty="0" err="1"/>
              <a:t>Comte</a:t>
            </a:r>
            <a:r>
              <a:rPr lang="sk-SK" sz="800" dirty="0"/>
              <a:t> práve tento teoreticky počin chápe ako svoj </a:t>
            </a:r>
            <a:r>
              <a:rPr lang="sk-SK" sz="800" dirty="0" smtClean="0"/>
              <a:t>nevýznamnejší </a:t>
            </a:r>
            <a:r>
              <a:rPr lang="sk-SK" sz="800" dirty="0"/>
              <a:t>neostal neskritizovaný- mnohí jeho súčasníci a aj aj po ňom kritizovali jeho </a:t>
            </a:r>
            <a:r>
              <a:rPr lang="sk-SK" sz="800" dirty="0" err="1"/>
              <a:t>reduktívny</a:t>
            </a:r>
            <a:r>
              <a:rPr lang="sk-SK" sz="800" dirty="0"/>
              <a:t> prístup a zdôrazňovali absenciu metafyziky, filozofie teológie histórie a tiež najmä psychológie – nie je na nich možné uplatniť pozitívnu metódu –teda ich </a:t>
            </a:r>
            <a:r>
              <a:rPr lang="sk-SK" sz="800" dirty="0" err="1"/>
              <a:t>Comte</a:t>
            </a:r>
            <a:r>
              <a:rPr lang="sk-SK" sz="800" dirty="0"/>
              <a:t> vylúčil z systému vedy;</a:t>
            </a:r>
          </a:p>
          <a:p>
            <a:pPr marL="12600" indent="0">
              <a:buNone/>
            </a:pPr>
            <a:r>
              <a:rPr lang="sk-SK" sz="800" dirty="0"/>
              <a:t>- mnohí mu vyčítali tento konzervativizmus a podriadenie vied o duchu ... (podobnú situáciu možno pozorovať reflektovať aj dnes)</a:t>
            </a:r>
          </a:p>
          <a:p>
            <a:pPr marL="12600" indent="0">
              <a:buNone/>
            </a:pPr>
            <a:r>
              <a:rPr lang="sk-SK" sz="800" dirty="0"/>
              <a:t> </a:t>
            </a:r>
            <a:r>
              <a:rPr lang="sk-SK" sz="800" dirty="0" smtClean="0"/>
              <a:t>- </a:t>
            </a:r>
            <a:r>
              <a:rPr lang="sk-SK" sz="800" dirty="0" err="1"/>
              <a:t>Comte</a:t>
            </a:r>
            <a:r>
              <a:rPr lang="sk-SK" sz="800" dirty="0"/>
              <a:t> okrem tejto kvalifikácie rozdeľuje dva typy prírodných vied: abstraktné a </a:t>
            </a:r>
            <a:r>
              <a:rPr lang="sk-SK" sz="800" dirty="0" smtClean="0"/>
              <a:t>konkrétne </a:t>
            </a:r>
            <a:endParaRPr lang="sk-SK" sz="800" dirty="0"/>
          </a:p>
          <a:p>
            <a:pPr marL="12600" indent="0">
              <a:buNone/>
            </a:pPr>
            <a:r>
              <a:rPr lang="sk-SK" sz="800" dirty="0"/>
              <a:t>- zároveň zdôrazňuje, že rôzne vedecké disciplíny prešli svojimi štádiami a dosiahli pozitívne;</a:t>
            </a:r>
          </a:p>
          <a:p>
            <a:pPr marL="12600" indent="0">
              <a:buNone/>
            </a:pPr>
            <a:endParaRPr lang="sk-SK" sz="800" dirty="0"/>
          </a:p>
        </p:txBody>
      </p:sp>
    </p:spTree>
    <p:extLst>
      <p:ext uri="{BB962C8B-B14F-4D97-AF65-F5344CB8AC3E}">
        <p14:creationId xmlns:p14="http://schemas.microsoft.com/office/powerpoint/2010/main" val="398447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Comtova</a:t>
            </a:r>
            <a:r>
              <a:rPr lang="sk-SK" b="1" dirty="0" smtClean="0"/>
              <a:t> </a:t>
            </a:r>
            <a:r>
              <a:rPr lang="sk-SK" b="1" dirty="0"/>
              <a:t>sociológia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dirty="0"/>
              <a:t>	- veda spoločenských javoch, ktoré sa dajú skúmať a evidovať pozitívnymi metódami. </a:t>
            </a:r>
          </a:p>
          <a:p>
            <a:pPr marL="0" indent="0">
              <a:buNone/>
            </a:pPr>
            <a:r>
              <a:rPr lang="sk-SK" dirty="0"/>
              <a:t>		</a:t>
            </a:r>
            <a:r>
              <a:rPr lang="sk-SK" dirty="0" err="1"/>
              <a:t>Comte</a:t>
            </a:r>
            <a:r>
              <a:rPr lang="sk-SK" dirty="0"/>
              <a:t> ju delí na.	 sociálnu statiku- veda, náuka o spoločenskom poriadku- teória sociálneho poriadku, ktorá skúma stavbu spoločenského života a sústredí sa na rodinu- </a:t>
            </a:r>
          </a:p>
          <a:p>
            <a:pPr marL="0" indent="0">
              <a:buNone/>
            </a:pPr>
            <a:r>
              <a:rPr lang="sk-SK" dirty="0"/>
              <a:t>				 sociálnu dynamiku- veda, náuka o spoločenskom pokroku- teória </a:t>
            </a:r>
            <a:r>
              <a:rPr lang="sk-SK" dirty="0" smtClean="0"/>
              <a:t>vývinu spoločnosti </a:t>
            </a:r>
            <a:r>
              <a:rPr lang="sk-SK" dirty="0"/>
              <a:t>v </a:t>
            </a:r>
            <a:r>
              <a:rPr lang="sk-SK" dirty="0" err="1"/>
              <a:t>Comtovom</a:t>
            </a:r>
            <a:r>
              <a:rPr lang="sk-SK" dirty="0"/>
              <a:t> zmysle možno povedať vedy (v spoločnosti)</a:t>
            </a:r>
          </a:p>
          <a:p>
            <a:pPr marL="0" indent="0">
              <a:buNone/>
            </a:pPr>
            <a:r>
              <a:rPr lang="sk-SK" dirty="0"/>
              <a:t>	- deduktívny spôsob poznania- teórie preveruje faktami</a:t>
            </a:r>
          </a:p>
          <a:p>
            <a:pPr marL="0" indent="0">
              <a:buNone/>
            </a:pPr>
            <a:r>
              <a:rPr lang="sk-SK" dirty="0"/>
              <a:t>	- záujem o spoločnosť ako celok a degradovane jedinca privádza </a:t>
            </a:r>
            <a:r>
              <a:rPr lang="sk-SK" dirty="0" err="1"/>
              <a:t>Comta</a:t>
            </a:r>
            <a:r>
              <a:rPr lang="sk-SK" dirty="0"/>
              <a:t> k tzv. sociálnemu </a:t>
            </a:r>
            <a:r>
              <a:rPr lang="sk-SK" dirty="0" err="1"/>
              <a:t>holizmu</a:t>
            </a:r>
            <a:r>
              <a:rPr lang="sk-SK" dirty="0"/>
              <a:t>. Človek možno pochopiť len ako súčasť spoločenstva a teda </a:t>
            </a:r>
            <a:r>
              <a:rPr lang="sk-SK" dirty="0" err="1"/>
              <a:t>Comte</a:t>
            </a:r>
            <a:r>
              <a:rPr lang="sk-SK" dirty="0"/>
              <a:t> odmieta naturalistickú koncepciu spoločnosti (</a:t>
            </a:r>
            <a:r>
              <a:rPr lang="sk-SK" dirty="0" err="1"/>
              <a:t>Hobbes</a:t>
            </a:r>
            <a:r>
              <a:rPr lang="sk-SK" dirty="0"/>
              <a:t>, </a:t>
            </a:r>
            <a:r>
              <a:rPr lang="sk-SK" dirty="0" err="1"/>
              <a:t>Hume</a:t>
            </a:r>
            <a:r>
              <a:rPr lang="sk-SK" dirty="0"/>
              <a:t>).</a:t>
            </a:r>
          </a:p>
          <a:p>
            <a:pPr marL="0" indent="0">
              <a:buNone/>
            </a:pPr>
            <a:r>
              <a:rPr lang="sk-SK" dirty="0"/>
              <a:t>	-  Morálna otázka "? Čo mám robiť",(Kant) sa už požiadal v prvej osobe, a je transformovaný do inžinierskeho problému: "Čo je potrebné urobiť, aby ľudstvo bolo etickejší. Rovnako tak pozitivizmus boli vyzvaní, aby žiť otvorene, pričom rozdiel medzi súkromným a verejným životom zmizne.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4919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14773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Galéria</Template>
  <TotalTime>88</TotalTime>
  <Words>529</Words>
  <Application>Microsoft Office PowerPoint</Application>
  <PresentationFormat>Širokouhlá</PresentationFormat>
  <Paragraphs>96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Pozitivizmus  a august comte  </vt:lpstr>
      <vt:lpstr>Historické a dejinno-filozofická situácia</vt:lpstr>
      <vt:lpstr>pozitivizmus</vt:lpstr>
      <vt:lpstr>Pozitivizmus a veda </vt:lpstr>
      <vt:lpstr>August Comte  (1798-1857) </vt:lpstr>
      <vt:lpstr>Comtov „pyšný“ plán</vt:lpstr>
      <vt:lpstr>Comtova veda o spoločnosti – sociológia </vt:lpstr>
      <vt:lpstr>Comtova sociológia </vt:lpstr>
      <vt:lpstr>Prezentácia programu PowerPoint</vt:lpstr>
      <vt:lpstr>Comtovo náboženstvo  </vt:lpstr>
      <vt:lpstr>Comtova „filozofia dejín“ </vt:lpstr>
      <vt:lpstr>Zhrnutie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Pozitivizmus  a august comte  </dc:title>
  <dc:creator>Peter Kyslan</dc:creator>
  <cp:lastModifiedBy>User</cp:lastModifiedBy>
  <cp:revision>5</cp:revision>
  <dcterms:created xsi:type="dcterms:W3CDTF">2020-09-27T11:59:34Z</dcterms:created>
  <dcterms:modified xsi:type="dcterms:W3CDTF">2022-01-03T18:25:01Z</dcterms:modified>
</cp:coreProperties>
</file>