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KONIEC HISTÓRIE?</a:t>
            </a:r>
            <a:r>
              <a:rPr lang="sk-SK" dirty="0"/>
              <a:t/>
            </a:r>
            <a:br>
              <a:rPr lang="sk-SK" dirty="0"/>
            </a:br>
            <a:r>
              <a:rPr lang="sk-SK" sz="3600" b="1" dirty="0"/>
              <a:t>Postmodernistická výzva</a:t>
            </a:r>
            <a:r>
              <a:rPr lang="sk-SK" sz="3600" dirty="0"/>
              <a:t/>
            </a:r>
            <a:br>
              <a:rPr lang="sk-SK" sz="3600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Vybraní postmoderní filozofi – o dejinách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09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 smtClean="0"/>
              <a:t>Je </a:t>
            </a:r>
            <a:r>
              <a:rPr lang="sk-SK" dirty="0"/>
              <a:t>vhodné, aby sa táto prierez </a:t>
            </a:r>
            <a:r>
              <a:rPr lang="sk-SK" dirty="0" err="1"/>
              <a:t>poklasickej</a:t>
            </a:r>
            <a:r>
              <a:rPr lang="sk-SK" dirty="0"/>
              <a:t> FD skončila preskúmaním rezných hrán súčasné diskusie v rámci "filozofie dejín", a to ako </a:t>
            </a:r>
            <a:r>
              <a:rPr lang="sk-SK" b="1" dirty="0"/>
              <a:t>špekulatívne, ako aj analytické. </a:t>
            </a:r>
          </a:p>
          <a:p>
            <a:pPr marL="0" indent="0">
              <a:buNone/>
            </a:pPr>
            <a:r>
              <a:rPr lang="sk-SK" b="1" dirty="0"/>
              <a:t>- možno hovoriť – postojoch plných irónii k filozofii dejín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možno hovoriť o</a:t>
            </a:r>
            <a:r>
              <a:rPr lang="sk-SK" b="1" dirty="0"/>
              <a:t> dvoch</a:t>
            </a:r>
            <a:r>
              <a:rPr lang="sk-SK" dirty="0"/>
              <a:t> východiskách postmodernej perspektívy k dejinám:</a:t>
            </a:r>
          </a:p>
          <a:p>
            <a:pPr marL="0" indent="0">
              <a:buNone/>
            </a:pPr>
            <a:r>
              <a:rPr lang="sk-SK" b="1" dirty="0" smtClean="0"/>
              <a:t>A. špekulatívneho </a:t>
            </a:r>
            <a:r>
              <a:rPr lang="sk-SK" b="1" dirty="0"/>
              <a:t>prístup, "história" ako obrovský príbeh meniacich sa období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B. analytický </a:t>
            </a:r>
            <a:r>
              <a:rPr lang="sk-SK" b="1" dirty="0"/>
              <a:t>prístup, "história" ako životaschopnú disciplínu schopnú poskytnúť konkrétne poznatky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obe oznámenia o "konci histórie" sa objavili zhruba súčasne - teda v posledných dvoch desaťročiach 20. st. </a:t>
            </a:r>
          </a:p>
          <a:p>
            <a:pPr marL="0" indent="0">
              <a:buNone/>
            </a:pPr>
            <a:r>
              <a:rPr lang="sk-SK" dirty="0"/>
              <a:t>- postmoderná filozofia dejín možno nazvať - </a:t>
            </a:r>
            <a:r>
              <a:rPr lang="sk-SK" b="1" dirty="0"/>
              <a:t>analytickú filozofiu dejín</a:t>
            </a:r>
            <a:r>
              <a:rPr lang="sk-SK" dirty="0"/>
              <a:t>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675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Povaha postmodernej teórie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44731" y="2015732"/>
            <a:ext cx="10210123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- </a:t>
            </a:r>
            <a:r>
              <a:rPr lang="sk-SK" b="1" dirty="0"/>
              <a:t>Základná postmodernistická perspektíva</a:t>
            </a:r>
            <a:r>
              <a:rPr lang="sk-SK" dirty="0"/>
              <a:t> -  znamená, že nemôže byť žiadna (jedna) pravda o svete, ale že naše vedomosti o "realite" sú vždy konštruktom, sprostredkovaným mnohými rôznymi kontexty, ktoré žijeme (rasa, pohlavie, hospodárstvo, kultúra atď.).</a:t>
            </a:r>
          </a:p>
          <a:p>
            <a:pPr marL="0" indent="0">
              <a:buNone/>
            </a:pPr>
            <a:r>
              <a:rPr lang="sk-SK" b="1" dirty="0"/>
              <a:t>'Pravda' -napríklad o spravodlivosti, kráse, morálke, pokroku, udalostiach - je preto radikálne relatívna, </a:t>
            </a:r>
            <a:endParaRPr lang="sk-SK" dirty="0"/>
          </a:p>
          <a:p>
            <a:pPr>
              <a:buFontTx/>
              <a:buChar char="-"/>
            </a:pPr>
            <a:r>
              <a:rPr lang="sk-SK" b="1" u="sng" dirty="0" smtClean="0"/>
              <a:t>neexistuje </a:t>
            </a:r>
            <a:r>
              <a:rPr lang="sk-SK" b="1" u="sng" dirty="0"/>
              <a:t>pevná "realita", neexistujú žiadne transcendentálne pravdy, neexistuje autorita projekcie do budúcnosti, ani "objektívnu" históriu, z ktorej ju odvodiť</a:t>
            </a:r>
            <a:r>
              <a:rPr lang="sk-SK" b="1" u="sng" dirty="0" smtClean="0"/>
              <a:t>.</a:t>
            </a:r>
          </a:p>
          <a:p>
            <a:pPr>
              <a:buFontTx/>
              <a:buChar char="-"/>
            </a:pPr>
            <a:r>
              <a:rPr lang="sk-SK" b="1" u="sng" dirty="0" smtClean="0"/>
              <a:t> </a:t>
            </a:r>
            <a:r>
              <a:rPr lang="sk-SK" b="1" u="sng" dirty="0"/>
              <a:t>Postmoderna výslovne odmietala objektívne a univerzálne pojmy (z osvietenstva)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b="1" u="sng" dirty="0"/>
              <a:t>- po prvé, malo by to byť jasné že z postmodernistickej perspektívy </a:t>
            </a:r>
            <a:r>
              <a:rPr lang="sk-SK" b="1" u="sng" dirty="0" smtClean="0"/>
              <a:t>sú </a:t>
            </a:r>
            <a:r>
              <a:rPr lang="sk-SK" b="1" u="sng" dirty="0"/>
              <a:t>dejiny histórie len ďalším druhom "</a:t>
            </a:r>
            <a:r>
              <a:rPr lang="sk-SK" b="1" u="sng" dirty="0" err="1"/>
              <a:t>diskurzu</a:t>
            </a:r>
            <a:r>
              <a:rPr lang="sk-SK" b="1" u="sng" dirty="0"/>
              <a:t>", ktorý má rovnaký konečný charakter ako každý iný.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po druhé postmodernisti nie </a:t>
            </a:r>
            <a:r>
              <a:rPr lang="sk-SK" dirty="0" smtClean="0"/>
              <a:t>sú </a:t>
            </a:r>
            <a:r>
              <a:rPr lang="sk-SK" dirty="0"/>
              <a:t>ucelená škola ale vychádzajú z rôznych aj </a:t>
            </a:r>
            <a:r>
              <a:rPr lang="sk-SK" b="1" dirty="0"/>
              <a:t>protichodných napr. politických postojov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35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err="1"/>
              <a:t>Jacques</a:t>
            </a:r>
            <a:r>
              <a:rPr lang="sk-SK" b="1" u="sng" dirty="0"/>
              <a:t> </a:t>
            </a:r>
            <a:r>
              <a:rPr lang="sk-SK" b="1" u="sng" dirty="0" err="1"/>
              <a:t>Derrida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 smtClean="0"/>
              <a:t>Od </a:t>
            </a:r>
            <a:r>
              <a:rPr lang="sk-SK" dirty="0"/>
              <a:t>60. rokov 20. storočia bol alžírsko-francúzsky mysliteľ </a:t>
            </a:r>
            <a:r>
              <a:rPr lang="sk-SK" dirty="0" err="1"/>
              <a:t>Jacques</a:t>
            </a:r>
            <a:r>
              <a:rPr lang="sk-SK" dirty="0"/>
              <a:t> </a:t>
            </a:r>
            <a:r>
              <a:rPr lang="sk-SK" dirty="0" err="1"/>
              <a:t>Derrida</a:t>
            </a:r>
            <a:r>
              <a:rPr lang="sk-SK" dirty="0"/>
              <a:t> jeden </a:t>
            </a:r>
            <a:r>
              <a:rPr lang="sk-SK" dirty="0" smtClean="0"/>
              <a:t>z tých "</a:t>
            </a:r>
            <a:r>
              <a:rPr lang="sk-SK" dirty="0" err="1" smtClean="0"/>
              <a:t>dekonštructionistov</a:t>
            </a:r>
            <a:r>
              <a:rPr lang="sk-SK" dirty="0" smtClean="0"/>
              <a:t>" </a:t>
            </a:r>
            <a:r>
              <a:rPr lang="sk-SK" dirty="0"/>
              <a:t>dotknutý ukázať, že </a:t>
            </a:r>
            <a:r>
              <a:rPr lang="sk-SK" b="1" dirty="0"/>
              <a:t>jazyk nie je neutrálny, ale je neoddeliteľne viazaná na kultúru, v ktorej sa používa.</a:t>
            </a:r>
          </a:p>
          <a:p>
            <a:pPr marL="0" indent="0">
              <a:buNone/>
            </a:pPr>
            <a:r>
              <a:rPr lang="sk-SK" dirty="0"/>
              <a:t>- zjavná jednoduchosť jazyka, ako </a:t>
            </a:r>
            <a:r>
              <a:rPr lang="sk-SK" dirty="0" smtClean="0"/>
              <a:t>pevného </a:t>
            </a:r>
            <a:r>
              <a:rPr lang="sk-SK" dirty="0" err="1" smtClean="0"/>
              <a:t>signifianta</a:t>
            </a:r>
            <a:r>
              <a:rPr lang="sk-SK" dirty="0" smtClean="0"/>
              <a:t> </a:t>
            </a:r>
            <a:r>
              <a:rPr lang="sk-SK" dirty="0"/>
              <a:t>označenej skutočnosti, sa ukazuje ako ilúzia.</a:t>
            </a:r>
          </a:p>
          <a:p>
            <a:pPr marL="0" indent="0">
              <a:buNone/>
            </a:pPr>
            <a:r>
              <a:rPr lang="sk-SK" dirty="0"/>
              <a:t>- skepsa – že jazyk je samozrejme súčasťou tejto reality, a preto je človek zachytený v jednom nekonečná regresia, kde médium, cez ktoré by sme mali rozumieť skutočnosť musí byť pochopená - a ako sa to dá urobiť inak než cez rovnaké médium, jazyk?</a:t>
            </a:r>
          </a:p>
          <a:p>
            <a:pPr marL="0" indent="0">
              <a:buNone/>
            </a:pPr>
            <a:r>
              <a:rPr lang="sk-SK" b="1" dirty="0"/>
              <a:t>- </a:t>
            </a:r>
            <a:r>
              <a:rPr lang="sk-SK" b="1" dirty="0" err="1"/>
              <a:t>Derrida</a:t>
            </a:r>
            <a:r>
              <a:rPr lang="sk-SK" b="1" dirty="0"/>
              <a:t> odmieta možnosť poznať dejiny jazykom, </a:t>
            </a:r>
            <a:r>
              <a:rPr lang="sk-SK" b="1" dirty="0" smtClean="0"/>
              <a:t>pretože jazyk je </a:t>
            </a:r>
            <a:r>
              <a:rPr lang="sk-SK" b="1" dirty="0"/>
              <a:t>neobjektívny a relatívny.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53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err="1"/>
              <a:t>Michel</a:t>
            </a:r>
            <a:r>
              <a:rPr lang="sk-SK" b="1" u="sng" dirty="0"/>
              <a:t> </a:t>
            </a:r>
            <a:r>
              <a:rPr lang="sk-SK" b="1" u="sng" dirty="0" err="1"/>
              <a:t>Foucault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zaoberal sa o historický kontext myslenia</a:t>
            </a:r>
          </a:p>
          <a:p>
            <a:pPr marL="0" indent="0">
              <a:buNone/>
            </a:pPr>
            <a:r>
              <a:rPr lang="sk-SK" dirty="0"/>
              <a:t>- neexistuje žiadny zásadný príkaz k histórii</a:t>
            </a:r>
            <a:r>
              <a:rPr lang="sk-SK" dirty="0" smtClean="0"/>
              <a:t>", </a:t>
            </a:r>
            <a:r>
              <a:rPr lang="sk-SK" dirty="0"/>
              <a:t>pretože (či si to uvedomujeme alebo nie) n</a:t>
            </a:r>
            <a:r>
              <a:rPr lang="sk-SK" b="1" u="sng" dirty="0"/>
              <a:t>ie iba história je vždy napísaná z pohľadu súčasnosti, a to ako v svetský zmysel, že historici vyberajú témy, ktoré im teraz zaujímajú </a:t>
            </a:r>
            <a:r>
              <a:rPr lang="sk-SK" dirty="0"/>
              <a:t>(často zahŕňajúce ich prepisovanie histórie, pretože uplatňujú ich súčasné významy veci), ale aj v radikálnom zmysle, že disciplína dejín môže uplynúť do ilúzie, že musí byť vždy podložená určitá kauzálna účinnosť a kontinuita v minulosti,</a:t>
            </a:r>
          </a:p>
          <a:p>
            <a:pPr marL="0" indent="0">
              <a:buNone/>
            </a:pPr>
            <a:r>
              <a:rPr lang="sk-SK" b="1" dirty="0"/>
              <a:t>Myšlienka, že "vedomosť" nie je nikdy objektívna, ale vnútornou súčasťou konkrétnych spoločenských postupov a vzťahov a myšlienky</a:t>
            </a:r>
            <a:r>
              <a:rPr lang="sk-SK" dirty="0"/>
              <a:t>, že "poznanie" je "moc", znamená, že "moc" nikdy nie je objektívne zakotvená alebo obhájiteľná v univerzalistickom a je potenciálne rozptýliteľná v celej spoločnosti - a tieto pojmy sa stali  dôležitou črtou postmodernistického politického a spoločenského myslenia, ako aj toho, čo má zjavné dôsledky (ak sú pravdivé) pre predmet histórie.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25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/>
              <a:t>Jean-</a:t>
            </a:r>
            <a:r>
              <a:rPr lang="sk-SK" b="1" u="sng" dirty="0" err="1"/>
              <a:t>François</a:t>
            </a:r>
            <a:r>
              <a:rPr lang="sk-SK" b="1" u="sng" dirty="0"/>
              <a:t> </a:t>
            </a:r>
            <a:r>
              <a:rPr lang="sk-SK" b="1" u="sng" dirty="0" err="1" smtClean="0"/>
              <a:t>Lyotard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1100" dirty="0" smtClean="0"/>
              <a:t>- </a:t>
            </a:r>
            <a:r>
              <a:rPr lang="sk-SK" sz="1100" dirty="0"/>
              <a:t>ak by tieto myšlienky </a:t>
            </a:r>
            <a:r>
              <a:rPr lang="sk-SK" sz="1100" dirty="0" err="1"/>
              <a:t>Foucaulta</a:t>
            </a:r>
            <a:r>
              <a:rPr lang="sk-SK" sz="1100" dirty="0"/>
              <a:t> a </a:t>
            </a:r>
            <a:r>
              <a:rPr lang="sk-SK" sz="1100" dirty="0" err="1" smtClean="0"/>
              <a:t>Derridu</a:t>
            </a:r>
            <a:r>
              <a:rPr lang="sk-SK" sz="1100" dirty="0" smtClean="0"/>
              <a:t> </a:t>
            </a:r>
            <a:r>
              <a:rPr lang="sk-SK" sz="1100" dirty="0"/>
              <a:t>mohli byť považované za avantgardné príklady postmodernistického hnutia, ktorého jedným z vedúcich postáv je francúzsky Jean-</a:t>
            </a:r>
            <a:r>
              <a:rPr lang="sk-SK" sz="1100" dirty="0" err="1"/>
              <a:t>François</a:t>
            </a:r>
            <a:r>
              <a:rPr lang="sk-SK" sz="1100" dirty="0"/>
              <a:t> </a:t>
            </a:r>
            <a:r>
              <a:rPr lang="sk-SK" sz="1100" dirty="0" err="1"/>
              <a:t>Lyotard</a:t>
            </a:r>
            <a:r>
              <a:rPr lang="sk-SK" sz="1100" dirty="0"/>
              <a:t> (</a:t>
            </a:r>
            <a:r>
              <a:rPr lang="sk-SK" sz="1100" dirty="0" err="1"/>
              <a:t>nar</a:t>
            </a:r>
            <a:r>
              <a:rPr lang="sk-SK" sz="1100" dirty="0"/>
              <a:t>. 1924), vplyvný medzi americkými intelektuálmi</a:t>
            </a:r>
            <a:endParaRPr lang="sk-SK" sz="1100" dirty="0"/>
          </a:p>
          <a:p>
            <a:pPr marL="0" indent="0">
              <a:buNone/>
            </a:pPr>
            <a:r>
              <a:rPr lang="sk-SK" sz="1100" dirty="0"/>
              <a:t>- </a:t>
            </a:r>
            <a:r>
              <a:rPr lang="sk-SK" sz="1100" dirty="0" err="1"/>
              <a:t>Lyotard</a:t>
            </a:r>
            <a:r>
              <a:rPr lang="sk-SK" sz="1100" dirty="0"/>
              <a:t> prišiel odmietnuť marxizmus, pretože to videl ako ďalšiu verziu pokusu zaviesť univerzálny súbor myšlienok a hodnôt na </a:t>
            </a:r>
            <a:r>
              <a:rPr lang="sk-SK" sz="1100" dirty="0" smtClean="0"/>
              <a:t>svet</a:t>
            </a:r>
            <a:r>
              <a:rPr lang="sk-SK" sz="1100" dirty="0"/>
              <a:t> </a:t>
            </a:r>
            <a:r>
              <a:rPr lang="sk-SK" sz="1100" dirty="0" smtClean="0"/>
              <a:t>a dejiny</a:t>
            </a:r>
            <a:endParaRPr lang="sk-SK" sz="1100" dirty="0"/>
          </a:p>
          <a:p>
            <a:pPr marL="0" indent="0">
              <a:buNone/>
            </a:pPr>
            <a:r>
              <a:rPr lang="sk-SK" sz="1100" dirty="0"/>
              <a:t> - </a:t>
            </a:r>
            <a:r>
              <a:rPr lang="sk-SK" sz="1100" b="1" dirty="0" err="1"/>
              <a:t>Lyotard</a:t>
            </a:r>
            <a:r>
              <a:rPr lang="sk-SK" sz="1100" b="1" dirty="0"/>
              <a:t> nazval dejinné projekty 17. a 18. storočia "</a:t>
            </a:r>
            <a:r>
              <a:rPr lang="sk-SK" sz="1100" b="1" dirty="0" err="1"/>
              <a:t>metanaráta</a:t>
            </a:r>
            <a:r>
              <a:rPr lang="sk-SK" sz="1100" b="1" dirty="0"/>
              <a:t>" a podstata jeho "postmodernizmu" sa točí </a:t>
            </a:r>
            <a:r>
              <a:rPr lang="sk-SK" sz="1100" b="1" dirty="0" smtClean="0"/>
              <a:t>okolo</a:t>
            </a:r>
            <a:r>
              <a:rPr lang="sk-SK" sz="1100" dirty="0" smtClean="0"/>
              <a:t> </a:t>
            </a:r>
            <a:r>
              <a:rPr lang="sk-SK" sz="1100" b="1" dirty="0" smtClean="0"/>
              <a:t>odhaľovať </a:t>
            </a:r>
            <a:r>
              <a:rPr lang="sk-SK" sz="1100" b="1" dirty="0"/>
              <a:t>a spochybňovať ich. </a:t>
            </a:r>
            <a:endParaRPr lang="sk-SK" sz="1100" dirty="0"/>
          </a:p>
          <a:p>
            <a:pPr marL="0" indent="0">
              <a:buNone/>
            </a:pPr>
            <a:r>
              <a:rPr lang="sk-SK" sz="1100" dirty="0"/>
              <a:t>*</a:t>
            </a:r>
            <a:r>
              <a:rPr lang="sk-SK" sz="1100" b="1" dirty="0"/>
              <a:t>Po marxizme ako dejinnej ekonomicko-politickej koncepcie kritizoval ďalší liberálno-racionálna-humanistická perspektíva endemická moderným Západnej kultúry</a:t>
            </a:r>
            <a:r>
              <a:rPr lang="sk-SK" sz="1100" dirty="0"/>
              <a:t>, pričom sa predpokladá, že základom pre postup </a:t>
            </a:r>
            <a:r>
              <a:rPr lang="sk-SK" sz="1100" dirty="0" smtClean="0"/>
              <a:t>spoločností je </a:t>
            </a:r>
            <a:r>
              <a:rPr lang="sk-SK" sz="1100" dirty="0"/>
              <a:t>zhromažďovanie "vedeckých" poznatkov nielen kvôli "osvieteniu" čo sa týka "pravdy", ale aj jej uplatňovania na efektívnu ekonomickú výrobu, "Len" vláda a administratíva a harmonické sociálne </a:t>
            </a:r>
            <a:r>
              <a:rPr lang="sk-SK" sz="1100" dirty="0" smtClean="0"/>
              <a:t>inžinierstvo. </a:t>
            </a:r>
            <a:endParaRPr lang="sk-SK" sz="1100" dirty="0"/>
          </a:p>
          <a:p>
            <a:pPr marL="0" indent="0">
              <a:buNone/>
            </a:pPr>
            <a:r>
              <a:rPr lang="sk-SK" sz="1100" b="1" dirty="0" err="1"/>
              <a:t>Metanarácie</a:t>
            </a:r>
            <a:r>
              <a:rPr lang="sk-SK" sz="1100" b="1" dirty="0"/>
              <a:t> sú údajne transcendentné a univerzálne pravdy, ktoré ospravedlňujú modernú západnú </a:t>
            </a:r>
            <a:r>
              <a:rPr lang="sk-SK" sz="1100" b="1" dirty="0" smtClean="0"/>
              <a:t>kultúru</a:t>
            </a:r>
            <a:r>
              <a:rPr lang="sk-SK" sz="1100" dirty="0" smtClean="0"/>
              <a:t> </a:t>
            </a:r>
            <a:r>
              <a:rPr lang="sk-SK" sz="1100" b="1" dirty="0" smtClean="0"/>
              <a:t>a </a:t>
            </a:r>
            <a:r>
              <a:rPr lang="sk-SK" sz="1100" b="1" dirty="0"/>
              <a:t>poskytujú jej legitimitu. </a:t>
            </a:r>
            <a:endParaRPr lang="sk-SK" sz="1100" dirty="0"/>
          </a:p>
          <a:p>
            <a:pPr marL="0" indent="0">
              <a:buNone/>
            </a:pPr>
            <a:endParaRPr lang="sk-SK" sz="1100" dirty="0" smtClean="0"/>
          </a:p>
          <a:p>
            <a:pPr marL="0" indent="0">
              <a:buNone/>
            </a:pPr>
            <a:r>
              <a:rPr lang="sk-SK" sz="1100" dirty="0" smtClean="0"/>
              <a:t>Projekt </a:t>
            </a:r>
            <a:r>
              <a:rPr lang="sk-SK" sz="1100" dirty="0"/>
              <a:t>vedy je ospravedlnený politickou </a:t>
            </a:r>
            <a:r>
              <a:rPr lang="sk-SK" sz="1100" dirty="0" err="1"/>
              <a:t>metanaráciou</a:t>
            </a:r>
            <a:r>
              <a:rPr lang="sk-SK" sz="1100" dirty="0"/>
              <a:t> zdedenou z </a:t>
            </a:r>
            <a:r>
              <a:rPr lang="sk-SK" sz="1100" dirty="0" smtClean="0"/>
              <a:t>osvietenstva. alebo </a:t>
            </a:r>
            <a:r>
              <a:rPr lang="sk-SK" sz="1100" dirty="0"/>
              <a:t>filozofickým rozprávaním odvodeným z nemeckého idealizmu, že poznanie nás približuje k </a:t>
            </a:r>
            <a:r>
              <a:rPr lang="sk-SK" sz="1100" dirty="0" smtClean="0"/>
              <a:t>univerzálnej slobode </a:t>
            </a:r>
            <a:r>
              <a:rPr lang="sk-SK" sz="1100" dirty="0"/>
              <a:t>alebo že filozofia dejín je uskutočňovaním rozumu. </a:t>
            </a:r>
            <a:r>
              <a:rPr lang="sk-SK" sz="1100" dirty="0" err="1"/>
              <a:t>Lyotard</a:t>
            </a:r>
            <a:r>
              <a:rPr lang="sk-SK" sz="1100" dirty="0"/>
              <a:t> ich kriticky charakterizuje ako </a:t>
            </a:r>
            <a:r>
              <a:rPr lang="sk-SK" sz="1100" dirty="0" smtClean="0"/>
              <a:t>príbehy, ktoré </a:t>
            </a:r>
            <a:r>
              <a:rPr lang="sk-SK" sz="1100" dirty="0"/>
              <a:t>si sami rozprávame, aby sme sa presvedčili o ich pravdivosti. </a:t>
            </a: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347922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sk-SK" b="1" u="sng" dirty="0"/>
              <a:t>Jean </a:t>
            </a:r>
            <a:r>
              <a:rPr lang="sk-SK" b="1" u="sng" dirty="0" err="1"/>
              <a:t>Baudrillard</a:t>
            </a:r>
            <a:r>
              <a:rPr lang="sk-SK" b="1" u="sng" dirty="0"/>
              <a:t>, </a:t>
            </a:r>
            <a:r>
              <a:rPr lang="sk-SK" b="1" u="sng" dirty="0" smtClean="0"/>
              <a:t/>
            </a:r>
            <a:br>
              <a:rPr lang="sk-SK" b="1" u="sng" dirty="0" smtClean="0"/>
            </a:br>
            <a:r>
              <a:rPr lang="sk-SK" b="1" u="sng" dirty="0"/>
              <a:t>	</a:t>
            </a:r>
            <a:r>
              <a:rPr lang="sk-SK" b="1" u="sng" dirty="0" smtClean="0"/>
              <a:t>	zamrznuté dejiny</a:t>
            </a:r>
            <a:r>
              <a:rPr lang="sk-SK" dirty="0"/>
              <a:t/>
            </a:r>
            <a:br>
              <a:rPr lang="sk-SK" dirty="0"/>
            </a:br>
            <a:r>
              <a:rPr lang="sk-SK" b="1" dirty="0"/>
              <a:t> 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1400" dirty="0" smtClean="0"/>
              <a:t>V </a:t>
            </a:r>
            <a:r>
              <a:rPr lang="sk-SK" sz="1400" dirty="0"/>
              <a:t>novom miléniu </a:t>
            </a:r>
            <a:r>
              <a:rPr lang="sk-SK" sz="1400" dirty="0" err="1"/>
              <a:t>Baudrillard</a:t>
            </a:r>
            <a:r>
              <a:rPr lang="sk-SK" sz="1400" dirty="0"/>
              <a:t> pokračuje v úvahách nad aktuálnymi udalosťami a ich významom z </a:t>
            </a:r>
            <a:r>
              <a:rPr lang="sk-SK" sz="1400" dirty="0" smtClean="0"/>
              <a:t>hľadiska dejín </a:t>
            </a:r>
            <a:r>
              <a:rPr lang="sk-SK" sz="1400" dirty="0"/>
              <a:t>a vzťahu ku skutočnosti. </a:t>
            </a:r>
            <a:endParaRPr lang="sk-SK" sz="1400" dirty="0"/>
          </a:p>
          <a:p>
            <a:pPr marL="0" indent="0">
              <a:buNone/>
            </a:pPr>
            <a:r>
              <a:rPr lang="sk-SK" sz="1400" b="1" dirty="0"/>
              <a:t>Navrhuje koncepty ako </a:t>
            </a:r>
            <a:r>
              <a:rPr lang="sk-SK" sz="1400" b="1" i="1" dirty="0"/>
              <a:t>zamrznuté dejiny</a:t>
            </a:r>
            <a:r>
              <a:rPr lang="sk-SK" sz="1400" b="1" dirty="0"/>
              <a:t>, </a:t>
            </a:r>
            <a:r>
              <a:rPr lang="sk-SK" sz="1400" b="1" i="1" dirty="0" err="1"/>
              <a:t>anorektické</a:t>
            </a:r>
            <a:r>
              <a:rPr lang="sk-SK" sz="1400" b="1" i="1" dirty="0"/>
              <a:t> dejiny</a:t>
            </a:r>
            <a:r>
              <a:rPr lang="sk-SK" sz="1400" b="1" dirty="0"/>
              <a:t>, </a:t>
            </a:r>
            <a:r>
              <a:rPr lang="sk-SK" sz="1400" dirty="0" smtClean="0"/>
              <a:t>a predpokladá </a:t>
            </a:r>
            <a:r>
              <a:rPr lang="sk-SK" sz="1400" b="1" dirty="0"/>
              <a:t>„koniec dejín“. </a:t>
            </a:r>
            <a:endParaRPr lang="sk-SK" sz="1400" b="1" dirty="0"/>
          </a:p>
          <a:p>
            <a:pPr marL="0" indent="0">
              <a:buNone/>
            </a:pPr>
            <a:r>
              <a:rPr lang="sk-SK" sz="1400" dirty="0" err="1"/>
              <a:t>Baudrillard</a:t>
            </a:r>
            <a:r>
              <a:rPr lang="sk-SK" sz="1400" dirty="0"/>
              <a:t> však </a:t>
            </a:r>
            <a:r>
              <a:rPr lang="sk-SK" sz="1400" dirty="0" smtClean="0"/>
              <a:t>nikdy nepatril </a:t>
            </a:r>
            <a:r>
              <a:rPr lang="sk-SK" sz="1400" dirty="0"/>
              <a:t>k spoľahlivým prognostikom a politickým analytikom. Aj o Berlínskom múre, pred jeho pádom, napísal, </a:t>
            </a:r>
            <a:r>
              <a:rPr lang="sk-SK" sz="1400" dirty="0" smtClean="0"/>
              <a:t>že je </a:t>
            </a:r>
            <a:r>
              <a:rPr lang="sk-SK" sz="1400" b="1" dirty="0"/>
              <a:t>znakom zamrznutých dejín a predstavuje stagnáciu medzi režimom komunizmu a kapitalizmu</a:t>
            </a:r>
            <a:r>
              <a:rPr lang="sk-SK" sz="1400" dirty="0"/>
              <a:t>.</a:t>
            </a:r>
            <a:endParaRPr lang="sk-SK" sz="1400" dirty="0"/>
          </a:p>
          <a:p>
            <a:pPr marL="0" indent="0">
              <a:buNone/>
            </a:pPr>
            <a:r>
              <a:rPr lang="sk-SK" sz="1400" dirty="0" smtClean="0"/>
              <a:t>K </a:t>
            </a:r>
            <a:r>
              <a:rPr lang="sk-SK" sz="1400" dirty="0"/>
              <a:t>útoku 11. septembra 2001 na </a:t>
            </a:r>
            <a:r>
              <a:rPr lang="sk-SK" sz="1400" i="1" dirty="0" err="1"/>
              <a:t>World</a:t>
            </a:r>
            <a:r>
              <a:rPr lang="sk-SK" sz="1400" i="1" dirty="0"/>
              <a:t> </a:t>
            </a:r>
            <a:r>
              <a:rPr lang="sk-SK" sz="1400" i="1" dirty="0" err="1"/>
              <a:t>Trade</a:t>
            </a:r>
            <a:r>
              <a:rPr lang="sk-SK" sz="1400" i="1" dirty="0"/>
              <a:t> Center </a:t>
            </a:r>
            <a:r>
              <a:rPr lang="sk-SK" sz="1400" dirty="0"/>
              <a:t>a </a:t>
            </a:r>
            <a:r>
              <a:rPr lang="sk-SK" sz="1400" i="1" dirty="0" err="1"/>
              <a:t>Pentagon</a:t>
            </a:r>
            <a:r>
              <a:rPr lang="sk-SK" sz="1400" i="1" dirty="0"/>
              <a:t> </a:t>
            </a:r>
            <a:r>
              <a:rPr lang="sk-SK" sz="1400" dirty="0"/>
              <a:t>sa vyjadril, že išlo </a:t>
            </a:r>
            <a:r>
              <a:rPr lang="sk-SK" sz="1400" b="1" dirty="0"/>
              <a:t>o </a:t>
            </a:r>
            <a:r>
              <a:rPr lang="sk-SK" sz="1400" b="1" i="1" dirty="0" smtClean="0"/>
              <a:t>silnú</a:t>
            </a:r>
            <a:r>
              <a:rPr lang="sk-SK" sz="1400" dirty="0" smtClean="0"/>
              <a:t> </a:t>
            </a:r>
            <a:r>
              <a:rPr lang="sk-SK" sz="1400" b="1" i="1" dirty="0" smtClean="0"/>
              <a:t>udalosť</a:t>
            </a:r>
            <a:r>
              <a:rPr lang="sk-SK" sz="1400" b="1" dirty="0"/>
              <a:t>, </a:t>
            </a:r>
            <a:r>
              <a:rPr lang="sk-SK" sz="1400" b="1" i="1" dirty="0"/>
              <a:t>ultimátnu udalosť</a:t>
            </a:r>
            <a:r>
              <a:rPr lang="sk-SK" sz="1400" b="1" dirty="0"/>
              <a:t>, </a:t>
            </a:r>
            <a:r>
              <a:rPr lang="sk-SK" sz="1400" b="1" i="1" dirty="0"/>
              <a:t>matku všetkých udalostí</a:t>
            </a:r>
            <a:r>
              <a:rPr lang="sk-SK" sz="1400" b="1" dirty="0"/>
              <a:t>, čistú </a:t>
            </a:r>
            <a:r>
              <a:rPr lang="sk-SK" sz="1400" b="1" i="1" dirty="0"/>
              <a:t>udalosť zjednocujúcu všetky udalosti, ktoré sa </a:t>
            </a:r>
            <a:r>
              <a:rPr lang="sk-SK" sz="1400" b="1" i="1" dirty="0" smtClean="0"/>
              <a:t>nikdy</a:t>
            </a:r>
            <a:r>
              <a:rPr lang="sk-SK" sz="1400" dirty="0" smtClean="0"/>
              <a:t> </a:t>
            </a:r>
            <a:r>
              <a:rPr lang="sk-SK" sz="1400" b="1" i="1" dirty="0" smtClean="0"/>
              <a:t>neudiali</a:t>
            </a:r>
            <a:r>
              <a:rPr lang="sk-SK" sz="1400" b="1" dirty="0"/>
              <a:t>.</a:t>
            </a:r>
            <a:r>
              <a:rPr lang="sk-SK" sz="1400" dirty="0"/>
              <a:t> </a:t>
            </a:r>
            <a:endParaRPr lang="sk-SK" sz="1400" dirty="0" smtClean="0"/>
          </a:p>
          <a:p>
            <a:pPr marL="0" indent="0">
              <a:buNone/>
            </a:pPr>
            <a:r>
              <a:rPr lang="sk-SK" sz="1400" dirty="0" err="1" smtClean="0"/>
              <a:t>Baudrillard</a:t>
            </a:r>
            <a:r>
              <a:rPr lang="sk-SK" sz="1400" dirty="0" smtClean="0"/>
              <a:t> </a:t>
            </a:r>
            <a:r>
              <a:rPr lang="sk-SK" sz="1400" dirty="0"/>
              <a:t>začína uvažovať o globálnom v protiklade k univerzálnemu, pričom globalizáciu </a:t>
            </a:r>
            <a:r>
              <a:rPr lang="sk-SK" sz="1400" dirty="0" smtClean="0"/>
              <a:t>spája s </a:t>
            </a:r>
            <a:r>
              <a:rPr lang="sk-SK" sz="1400" dirty="0"/>
              <a:t>technológiami, trhom, turizmom a informáciami a univerzálne zas identifikuje s ľudskými právami, </a:t>
            </a:r>
            <a:r>
              <a:rPr lang="sk-SK" sz="1400" dirty="0" smtClean="0"/>
              <a:t>slobodou, kultúrou </a:t>
            </a:r>
            <a:r>
              <a:rPr lang="sk-SK" sz="1400" dirty="0"/>
              <a:t>a demokraciou (</a:t>
            </a:r>
            <a:r>
              <a:rPr lang="sk-SK" sz="1400" i="1" dirty="0"/>
              <a:t>Toto je štvrtá svetová vojna</a:t>
            </a:r>
            <a:r>
              <a:rPr lang="sk-SK" sz="1400" dirty="0"/>
              <a:t>, 2002). Pre </a:t>
            </a:r>
            <a:r>
              <a:rPr lang="sk-SK" sz="1400" dirty="0" err="1"/>
              <a:t>Baudrillarda</a:t>
            </a:r>
            <a:r>
              <a:rPr lang="sk-SK" sz="1400" dirty="0"/>
              <a:t> je globalizácia </a:t>
            </a:r>
            <a:r>
              <a:rPr lang="sk-SK" sz="1400" dirty="0" smtClean="0"/>
              <a:t>procesom homogenizácie </a:t>
            </a:r>
            <a:r>
              <a:rPr lang="sk-SK" sz="1400" dirty="0"/>
              <a:t>a štandardizácie, ktorá utláča jedinečnosť a heterogenitu. 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28524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56444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16</TotalTime>
  <Words>473</Words>
  <Application>Microsoft Office PowerPoint</Application>
  <PresentationFormat>Širokouhlá</PresentationFormat>
  <Paragraphs>42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KONIEC HISTÓRIE? Postmodernistická výzva </vt:lpstr>
      <vt:lpstr>úvod</vt:lpstr>
      <vt:lpstr>Povaha postmodernej teórie </vt:lpstr>
      <vt:lpstr>Jacques Derrida </vt:lpstr>
      <vt:lpstr>Michel Foucault </vt:lpstr>
      <vt:lpstr>Jean-François Lyotard </vt:lpstr>
      <vt:lpstr>Jean Baudrillard,    zamrznuté dejiny  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KONIEC HISTÓRIE? Postmodernistická výzva </dc:title>
  <dc:creator>User</dc:creator>
  <cp:lastModifiedBy>User</cp:lastModifiedBy>
  <cp:revision>2</cp:revision>
  <dcterms:created xsi:type="dcterms:W3CDTF">2021-05-11T12:58:36Z</dcterms:created>
  <dcterms:modified xsi:type="dcterms:W3CDTF">2021-05-11T13:15:26Z</dcterms:modified>
</cp:coreProperties>
</file>