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Pragmatizmus</a:t>
            </a:r>
            <a:br>
              <a:rPr lang="sk-SK" dirty="0"/>
            </a:br>
            <a:r>
              <a:rPr lang="sk-SK" dirty="0" smtClean="0"/>
              <a:t>R. </a:t>
            </a:r>
            <a:r>
              <a:rPr lang="sk-SK" dirty="0" err="1" smtClean="0"/>
              <a:t>Rorty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i="1" dirty="0"/>
              <a:t>Filozofické problémy zanikajú a vznikajú, nie sú večné. </a:t>
            </a:r>
            <a:endParaRPr lang="sk-SK" dirty="0"/>
          </a:p>
          <a:p>
            <a:r>
              <a:rPr lang="sk-SK" dirty="0"/>
              <a:t>R. </a:t>
            </a:r>
            <a:r>
              <a:rPr lang="sk-SK" dirty="0" err="1"/>
              <a:t>Rorty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7446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Život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67155" y="2015732"/>
            <a:ext cx="8220807" cy="34506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k-SK" dirty="0"/>
              <a:t> (* 4. október 1931, New York, USA – † 8. jún 2007, </a:t>
            </a:r>
            <a:r>
              <a:rPr lang="sk-SK" dirty="0" err="1"/>
              <a:t>Palo</a:t>
            </a:r>
            <a:r>
              <a:rPr lang="sk-SK" dirty="0"/>
              <a:t> </a:t>
            </a:r>
            <a:r>
              <a:rPr lang="sk-SK" dirty="0" err="1"/>
              <a:t>Alto</a:t>
            </a:r>
            <a:r>
              <a:rPr lang="sk-SK" dirty="0"/>
              <a:t>, </a:t>
            </a:r>
            <a:r>
              <a:rPr lang="sk-SK" dirty="0" smtClean="0"/>
              <a:t>Kalifornia) </a:t>
            </a:r>
            <a:r>
              <a:rPr lang="sk-SK" dirty="0"/>
              <a:t>bol americký filozof pôvodne </a:t>
            </a:r>
            <a:r>
              <a:rPr lang="sk-SK" dirty="0" smtClean="0"/>
              <a:t>analyticko-filozofickej </a:t>
            </a:r>
            <a:r>
              <a:rPr lang="sk-SK" dirty="0"/>
              <a:t>orientácie, ktorý sa stal postupne (najmä cez pragmatizmus a osvojenie si ideí Wittgensteina, Heideggera, </a:t>
            </a:r>
            <a:r>
              <a:rPr lang="sk-SK" dirty="0" err="1" smtClean="0"/>
              <a:t>postpozitivizmu</a:t>
            </a:r>
            <a:r>
              <a:rPr lang="sk-SK" dirty="0" smtClean="0"/>
              <a:t>,) </a:t>
            </a:r>
            <a:r>
              <a:rPr lang="sk-SK" dirty="0" err="1" smtClean="0"/>
              <a:t>synkretikom</a:t>
            </a:r>
            <a:r>
              <a:rPr lang="sk-SK" dirty="0" smtClean="0"/>
              <a:t> </a:t>
            </a:r>
            <a:r>
              <a:rPr lang="sk-SK" dirty="0"/>
              <a:t>a predstaviteľom postmodernej filozofie.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- spolu z </a:t>
            </a:r>
            <a:r>
              <a:rPr lang="sk-SK" dirty="0" err="1"/>
              <a:t>Dewey</a:t>
            </a:r>
            <a:r>
              <a:rPr lang="sk-SK" dirty="0"/>
              <a:t> najvýznamnejší americký filozof 20. storočia, </a:t>
            </a:r>
            <a:r>
              <a:rPr lang="sk-SK" dirty="0" err="1"/>
              <a:t>enfant</a:t>
            </a:r>
            <a:r>
              <a:rPr lang="sk-SK" dirty="0"/>
              <a:t> </a:t>
            </a:r>
            <a:r>
              <a:rPr lang="sk-SK" dirty="0" err="1"/>
              <a:t>terrible</a:t>
            </a:r>
            <a:r>
              <a:rPr lang="sk-SK" dirty="0"/>
              <a:t> filozofie</a:t>
            </a:r>
          </a:p>
          <a:p>
            <a:pPr marL="0" indent="0">
              <a:buNone/>
            </a:pPr>
            <a:r>
              <a:rPr lang="sk-SK" dirty="0"/>
              <a:t>- ovplyvnil literárnu teóriu, právo, </a:t>
            </a:r>
            <a:r>
              <a:rPr lang="sk-SK" dirty="0" smtClean="0"/>
              <a:t>historiografiu, </a:t>
            </a:r>
            <a:r>
              <a:rPr lang="sk-SK" dirty="0"/>
              <a:t>pedagogiku, psychológiu, antropológiu, politológiu</a:t>
            </a:r>
          </a:p>
          <a:p>
            <a:pPr marL="0" indent="0">
              <a:buNone/>
            </a:pPr>
            <a:r>
              <a:rPr lang="sk-SK" dirty="0"/>
              <a:t>- hľadal cestu z krízy filozofie spôsobenú jej </a:t>
            </a:r>
            <a:r>
              <a:rPr lang="sk-SK" dirty="0" err="1"/>
              <a:t>profesionalizaciou</a:t>
            </a:r>
            <a:r>
              <a:rPr lang="sk-SK" dirty="0"/>
              <a:t>, </a:t>
            </a:r>
            <a:r>
              <a:rPr lang="sk-SK" dirty="0" err="1"/>
              <a:t>akademizáciou</a:t>
            </a:r>
            <a:r>
              <a:rPr lang="sk-SK" dirty="0"/>
              <a:t> a vyčerpaním moderného typu racionality;</a:t>
            </a:r>
          </a:p>
          <a:p>
            <a:pPr marL="0" indent="0">
              <a:buNone/>
            </a:pPr>
            <a:r>
              <a:rPr lang="sk-SK" dirty="0"/>
              <a:t>- bol kontroverzným mysliteľom </a:t>
            </a:r>
            <a:r>
              <a:rPr lang="sk-SK" dirty="0" smtClean="0"/>
              <a:t>vzbudzoval </a:t>
            </a:r>
            <a:r>
              <a:rPr lang="sk-SK" dirty="0"/>
              <a:t>vášne u svojich kritikoch a obdivovateľov.</a:t>
            </a:r>
          </a:p>
          <a:p>
            <a:pPr marL="0" indent="0">
              <a:buNone/>
            </a:pPr>
            <a:r>
              <a:rPr lang="sk-SK" dirty="0"/>
              <a:t>	- raz ako relativista, iracionalista a cynik a niekedy génius, prorok a básnik novej filozofie </a:t>
            </a:r>
          </a:p>
          <a:p>
            <a:pPr marL="0" indent="0">
              <a:buNone/>
            </a:pPr>
            <a:r>
              <a:rPr lang="sk-SK" dirty="0"/>
              <a:t>- aj </a:t>
            </a:r>
            <a:r>
              <a:rPr lang="sk-SK" dirty="0" smtClean="0"/>
              <a:t>keď </a:t>
            </a:r>
            <a:r>
              <a:rPr lang="sk-SK" dirty="0"/>
              <a:t>sa považuje za pragmatistu líši sa od </a:t>
            </a:r>
            <a:r>
              <a:rPr lang="sk-SK" dirty="0" err="1" smtClean="0"/>
              <a:t>Peirca</a:t>
            </a:r>
            <a:r>
              <a:rPr lang="sk-SK" dirty="0" smtClean="0"/>
              <a:t> </a:t>
            </a:r>
            <a:r>
              <a:rPr lang="sk-SK" dirty="0"/>
              <a:t>aj od Jamesa – </a:t>
            </a:r>
            <a:r>
              <a:rPr lang="sk-SK" dirty="0" smtClean="0"/>
              <a:t>možno povedať že - bol </a:t>
            </a:r>
            <a:r>
              <a:rPr lang="sk-SK" dirty="0"/>
              <a:t>syntézou Heideggera, Wittgensteina a </a:t>
            </a:r>
            <a:r>
              <a:rPr lang="sk-SK" dirty="0" err="1"/>
              <a:t>Deweya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461" y="595679"/>
            <a:ext cx="29718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3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Diela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dirty="0"/>
              <a:t>Hlavné 4-zväzkové dielo: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Objektivita, relativizmus a pravda 1991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Eseje o Heideggerovi a ďalších 1991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Pravda a pokrok 1998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Filozofia ako kultúrna politika 2007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Filozofia a sociálna nádej 1999</a:t>
            </a:r>
            <a:endParaRPr lang="sk-SK" dirty="0"/>
          </a:p>
          <a:p>
            <a:pPr marL="0" indent="0">
              <a:buNone/>
            </a:pPr>
            <a:r>
              <a:rPr lang="sk-SK" b="1" dirty="0"/>
              <a:t>Hl. dielo: Filozofia a zrkadlo prírody 1997</a:t>
            </a:r>
            <a:endParaRPr lang="sk-SK" b="1" dirty="0"/>
          </a:p>
          <a:p>
            <a:pPr marL="0" indent="0">
              <a:buNone/>
            </a:pPr>
            <a:r>
              <a:rPr lang="sk-SK" dirty="0"/>
              <a:t>Dôsledky pragmatizmu 1982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4558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Filozofická metóda (Štýl)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 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dirty="0" err="1"/>
              <a:t>Rorty</a:t>
            </a:r>
            <a:r>
              <a:rPr lang="sk-SK" dirty="0"/>
              <a:t> píše pre niekoho frivolne, nezodpovedne a nesúrodo a pre niekoho uvoľnene, zaujímavo a erudovane.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celá jeho filozofia sa nesie na pozadí otázky </a:t>
            </a:r>
            <a:r>
              <a:rPr lang="sk-SK" i="1" dirty="0"/>
              <a:t>Na čo je filozofia dobrá?</a:t>
            </a:r>
            <a:endParaRPr lang="sk-SK" i="1" dirty="0"/>
          </a:p>
          <a:p>
            <a:pPr marL="0" indent="0">
              <a:buNone/>
            </a:pPr>
            <a:r>
              <a:rPr lang="sk-SK" dirty="0"/>
              <a:t>	- jeho snahou bolo jednoducho zmeniť smerovanie filozofie od otázok </a:t>
            </a:r>
            <a:r>
              <a:rPr lang="sk-SK" dirty="0" err="1"/>
              <a:t>epistemologických</a:t>
            </a:r>
            <a:r>
              <a:rPr lang="sk-SK" dirty="0"/>
              <a:t> na otázky sociokultúrne, z problematiky poznania na problematiku sociálnej nádeje;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677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 </a:t>
            </a:r>
            <a:r>
              <a:rPr lang="sk-SK" dirty="0"/>
              <a:t/>
            </a:r>
            <a:br>
              <a:rPr lang="sk-SK" dirty="0"/>
            </a:br>
            <a:r>
              <a:rPr lang="sk-SK" b="1" dirty="0"/>
              <a:t>Filozofia a zrkadlo prírody 1997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sk-SK" dirty="0"/>
              <a:t>- svoju koncepciu nazýva </a:t>
            </a:r>
            <a:r>
              <a:rPr lang="sk-SK" dirty="0" err="1"/>
              <a:t>epistemologický</a:t>
            </a:r>
            <a:r>
              <a:rPr lang="sk-SK" dirty="0"/>
              <a:t> </a:t>
            </a:r>
            <a:r>
              <a:rPr lang="sk-SK" dirty="0" err="1" smtClean="0"/>
              <a:t>behavioralizmus</a:t>
            </a:r>
            <a:r>
              <a:rPr lang="sk-SK" dirty="0" smtClean="0"/>
              <a:t>- </a:t>
            </a:r>
            <a:r>
              <a:rPr lang="sk-SK" dirty="0"/>
              <a:t>a centrálnym pojmom je </a:t>
            </a:r>
            <a:r>
              <a:rPr lang="sk-SK" b="1" dirty="0"/>
              <a:t>sociálna prax (praktiky)</a:t>
            </a:r>
          </a:p>
          <a:p>
            <a:pPr marL="0" indent="0">
              <a:buNone/>
            </a:pPr>
            <a:r>
              <a:rPr lang="sk-SK" dirty="0"/>
              <a:t>	- všetko je naša sociálna prax aj </a:t>
            </a:r>
            <a:r>
              <a:rPr lang="sk-SK" dirty="0" smtClean="0"/>
              <a:t>poňatie </a:t>
            </a:r>
            <a:r>
              <a:rPr lang="sk-SK" dirty="0"/>
              <a:t>sa na nej zakladá a veda je jej forma;</a:t>
            </a:r>
          </a:p>
          <a:p>
            <a:pPr marL="0" indent="0">
              <a:buNone/>
            </a:pPr>
            <a:r>
              <a:rPr lang="sk-SK" dirty="0"/>
              <a:t>	- </a:t>
            </a:r>
            <a:r>
              <a:rPr lang="sk-SK" b="1" dirty="0"/>
              <a:t>aj pravda </a:t>
            </a:r>
            <a:r>
              <a:rPr lang="sk-SK" b="1" dirty="0" smtClean="0"/>
              <a:t>je vecou </a:t>
            </a:r>
            <a:r>
              <a:rPr lang="sk-SK" b="1" dirty="0"/>
              <a:t>sociálnej praxe </a:t>
            </a:r>
            <a:r>
              <a:rPr lang="sk-SK" dirty="0"/>
              <a:t>- je náš ľudský vytvor a nie záležitosť vecí samotných</a:t>
            </a:r>
          </a:p>
          <a:p>
            <a:pPr marL="0" indent="0">
              <a:buNone/>
            </a:pPr>
            <a:r>
              <a:rPr lang="sk-SK" dirty="0"/>
              <a:t>- hl. myšlienka diela je: </a:t>
            </a:r>
            <a:r>
              <a:rPr lang="sk-SK" b="1" dirty="0"/>
              <a:t>zbaviť sa konceptu človeka ako vlastníka zrkadlovej podstaty</a:t>
            </a:r>
          </a:p>
          <a:p>
            <a:pPr marL="0" indent="0">
              <a:buNone/>
            </a:pPr>
            <a:r>
              <a:rPr lang="sk-SK" dirty="0"/>
              <a:t>- kritizuje Platóna, Descartesa aj Kanta </a:t>
            </a:r>
          </a:p>
          <a:p>
            <a:pPr marL="0" indent="0">
              <a:buNone/>
            </a:pPr>
            <a:r>
              <a:rPr lang="sk-SK" dirty="0" err="1"/>
              <a:t>rortyzmus</a:t>
            </a:r>
            <a:r>
              <a:rPr lang="sk-SK" dirty="0"/>
              <a:t> – nepopiera, že existujú veci a svet mimo nás, dokonca uznáva ich kauzálne pôsobenie na nás;</a:t>
            </a:r>
          </a:p>
          <a:p>
            <a:pPr marL="0" indent="0">
              <a:buNone/>
            </a:pPr>
            <a:r>
              <a:rPr lang="sk-SK" dirty="0"/>
              <a:t>	- R. zastáva stanovisko </a:t>
            </a:r>
            <a:r>
              <a:rPr lang="sk-SK" dirty="0" err="1"/>
              <a:t>nereduktivného</a:t>
            </a:r>
            <a:r>
              <a:rPr lang="sk-SK" dirty="0"/>
              <a:t> </a:t>
            </a:r>
            <a:r>
              <a:rPr lang="sk-SK" dirty="0" err="1"/>
              <a:t>fyzikalizmu</a:t>
            </a:r>
            <a:r>
              <a:rPr lang="sk-SK" dirty="0"/>
              <a:t>- názor ktorý </a:t>
            </a:r>
            <a:r>
              <a:rPr lang="sk-SK" dirty="0" smtClean="0"/>
              <a:t>uznáva, </a:t>
            </a:r>
            <a:r>
              <a:rPr lang="sk-SK" dirty="0"/>
              <a:t>že svet je tvorený </a:t>
            </a:r>
            <a:r>
              <a:rPr lang="sk-SK" dirty="0" smtClean="0"/>
              <a:t>fyzikálnymi </a:t>
            </a:r>
            <a:r>
              <a:rPr lang="sk-SK" dirty="0"/>
              <a:t>objektmi – </a:t>
            </a:r>
            <a:r>
              <a:rPr lang="sk-SK" b="1" dirty="0"/>
              <a:t>ALE všetko čo vieme o veciach povedať je v hraniciach nášho jazyka a </a:t>
            </a:r>
            <a:r>
              <a:rPr lang="sk-SK" b="1" dirty="0" err="1"/>
              <a:t>diskurzov</a:t>
            </a:r>
            <a:r>
              <a:rPr lang="sk-SK" dirty="0"/>
              <a:t>,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b="1" dirty="0"/>
              <a:t>teda nárokovať si pohľad božieho oka je márne</a:t>
            </a:r>
            <a:r>
              <a:rPr lang="sk-SK" dirty="0"/>
              <a:t>;</a:t>
            </a:r>
          </a:p>
          <a:p>
            <a:pPr marL="0" indent="0">
              <a:buNone/>
            </a:pPr>
            <a:r>
              <a:rPr lang="sk-SK" dirty="0"/>
              <a:t>- tak ako u </a:t>
            </a:r>
            <a:r>
              <a:rPr lang="sk-SK" dirty="0" err="1"/>
              <a:t>Dewey</a:t>
            </a:r>
            <a:r>
              <a:rPr lang="sk-SK" dirty="0"/>
              <a:t> je hranica skúsenosť, </a:t>
            </a:r>
            <a:r>
              <a:rPr lang="sk-SK" b="1" dirty="0"/>
              <a:t>u </a:t>
            </a:r>
            <a:r>
              <a:rPr lang="sk-SK" b="1" dirty="0" err="1"/>
              <a:t>Rortyho</a:t>
            </a:r>
            <a:r>
              <a:rPr lang="sk-SK" b="1" dirty="0"/>
              <a:t> je </a:t>
            </a:r>
            <a:r>
              <a:rPr lang="sk-SK" b="1" dirty="0" smtClean="0"/>
              <a:t>jazyk - </a:t>
            </a:r>
            <a:r>
              <a:rPr lang="sk-SK" dirty="0" smtClean="0"/>
              <a:t>jazyk</a:t>
            </a:r>
            <a:r>
              <a:rPr lang="sk-SK" dirty="0"/>
              <a:t>: nie reprezentáciou sveta ale svet sám</a:t>
            </a:r>
          </a:p>
          <a:p>
            <a:pPr marL="0" indent="0">
              <a:buNone/>
            </a:pPr>
            <a:r>
              <a:rPr lang="sk-SK" dirty="0"/>
              <a:t>		</a:t>
            </a:r>
            <a:r>
              <a:rPr lang="sk-SK" dirty="0" smtClean="0"/>
              <a:t>                          - </a:t>
            </a:r>
            <a:r>
              <a:rPr lang="sk-SK" dirty="0"/>
              <a:t>jazyk sa overuje ako nástroj pre dosahovanie praktických cieľov</a:t>
            </a:r>
          </a:p>
          <a:p>
            <a:pPr marL="0" indent="0">
              <a:buNone/>
            </a:pPr>
            <a:r>
              <a:rPr lang="sk-SK" dirty="0"/>
              <a:t>	- pravda </a:t>
            </a:r>
            <a:r>
              <a:rPr lang="sk-SK" dirty="0" smtClean="0"/>
              <a:t>nesúvisí </a:t>
            </a:r>
            <a:r>
              <a:rPr lang="sk-SK" dirty="0"/>
              <a:t>svedomím ale skôr s našim jazykom </a:t>
            </a:r>
          </a:p>
          <a:p>
            <a:pPr marL="0" indent="0">
              <a:buNone/>
            </a:pPr>
            <a:r>
              <a:rPr lang="sk-SK" dirty="0"/>
              <a:t>	- pravda znie objektívne ale je to len </a:t>
            </a:r>
            <a:r>
              <a:rPr lang="sk-SK" dirty="0" err="1"/>
              <a:t>intersubjektívne</a:t>
            </a:r>
            <a:r>
              <a:rPr lang="sk-SK" dirty="0"/>
              <a:t> a skúsenostne dosiahnutá zhoda;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sz="2500" b="1" dirty="0"/>
              <a:t>„za pravdivé považujeme tie názory, ktoré nám pomáhajú </a:t>
            </a:r>
            <a:r>
              <a:rPr lang="sk-SK" sz="2500" b="1" dirty="0" smtClean="0"/>
              <a:t>robiť, uskutočňovať </a:t>
            </a:r>
            <a:r>
              <a:rPr lang="sk-SK" sz="2500" b="1" dirty="0"/>
              <a:t>to, čo chceme“</a:t>
            </a:r>
          </a:p>
        </p:txBody>
      </p:sp>
    </p:spTree>
    <p:extLst>
      <p:ext uri="{BB962C8B-B14F-4D97-AF65-F5344CB8AC3E}">
        <p14:creationId xmlns:p14="http://schemas.microsoft.com/office/powerpoint/2010/main" val="96895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Rortyho</a:t>
            </a:r>
            <a:r>
              <a:rPr lang="sk-SK" b="1" dirty="0"/>
              <a:t> </a:t>
            </a:r>
            <a:r>
              <a:rPr lang="sk-SK" b="1" dirty="0" err="1"/>
              <a:t>antiplatonizmus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sk-SK" dirty="0" smtClean="0"/>
              <a:t>celé </a:t>
            </a:r>
            <a:r>
              <a:rPr lang="sk-SK" dirty="0"/>
              <a:t>dejiny filozofie sa niesli platonizmom- </a:t>
            </a:r>
            <a:r>
              <a:rPr lang="sk-SK" b="1" dirty="0" smtClean="0"/>
              <a:t>hľadaním absolútnej, </a:t>
            </a:r>
            <a:r>
              <a:rPr lang="sk-SK" b="1" dirty="0"/>
              <a:t>ahistorickej, večnej pravdy, krásy a dobra</a:t>
            </a:r>
            <a:r>
              <a:rPr lang="sk-SK" dirty="0"/>
              <a:t>. </a:t>
            </a: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Čo </a:t>
            </a:r>
            <a:r>
              <a:rPr lang="sk-SK" dirty="0"/>
              <a:t>však filozofia nemôže </a:t>
            </a:r>
            <a:r>
              <a:rPr lang="sk-SK" dirty="0" smtClean="0"/>
              <a:t>dosiahnuť, </a:t>
            </a:r>
            <a:r>
              <a:rPr lang="sk-SK" dirty="0"/>
              <a:t>lebo filozofia je náš ľudský výtvor a nemôže prekročiť svoje limity. 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a. </a:t>
            </a:r>
            <a:r>
              <a:rPr lang="sk-SK" dirty="0" err="1"/>
              <a:t>antiepistepmologizmus</a:t>
            </a:r>
            <a:r>
              <a:rPr lang="sk-SK" dirty="0"/>
              <a:t> – v zmysle eliminácie </a:t>
            </a:r>
            <a:r>
              <a:rPr lang="sk-SK" dirty="0" err="1"/>
              <a:t>epistemológie</a:t>
            </a:r>
            <a:r>
              <a:rPr lang="sk-SK" dirty="0"/>
              <a:t> ako „prvej“ filozofie	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b. </a:t>
            </a:r>
            <a:r>
              <a:rPr lang="sk-SK" dirty="0" err="1"/>
              <a:t>antireprezentacionizmus</a:t>
            </a:r>
            <a:r>
              <a:rPr lang="sk-SK" dirty="0"/>
              <a:t> – v zmysle odmietania koncepcie poznania ako reprezentácie (zrkadlenia) skutočnosti v našej mysle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c </a:t>
            </a:r>
            <a:r>
              <a:rPr lang="sk-SK" dirty="0" err="1"/>
              <a:t>antifundacionizmus</a:t>
            </a:r>
            <a:r>
              <a:rPr lang="sk-SK" dirty="0"/>
              <a:t> – v </a:t>
            </a:r>
            <a:r>
              <a:rPr lang="sk-SK" dirty="0" smtClean="0"/>
              <a:t>zmysle </a:t>
            </a:r>
            <a:r>
              <a:rPr lang="sk-SK" dirty="0"/>
              <a:t>odmietnutia filozofie </a:t>
            </a:r>
            <a:r>
              <a:rPr lang="sk-SK" dirty="0" smtClean="0"/>
              <a:t>ako základu </a:t>
            </a:r>
            <a:r>
              <a:rPr lang="sk-SK" dirty="0"/>
              <a:t>všetkého poznania;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d. </a:t>
            </a:r>
            <a:r>
              <a:rPr lang="sk-SK" dirty="0" err="1"/>
              <a:t>antiesencionalizmus</a:t>
            </a:r>
            <a:r>
              <a:rPr lang="sk-SK" dirty="0"/>
              <a:t> – odmietnutie </a:t>
            </a:r>
            <a:r>
              <a:rPr lang="sk-SK" dirty="0" smtClean="0"/>
              <a:t>večnej </a:t>
            </a:r>
            <a:r>
              <a:rPr lang="sk-SK" dirty="0"/>
              <a:t>a nemenej podstaty vecí v nich samých – napr. </a:t>
            </a:r>
            <a:r>
              <a:rPr lang="sk-SK" dirty="0" smtClean="0"/>
              <a:t>ľudská </a:t>
            </a:r>
            <a:r>
              <a:rPr lang="sk-SK" dirty="0"/>
              <a:t>prirodzenosť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 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dirty="0" err="1"/>
              <a:t>Rorty</a:t>
            </a:r>
            <a:r>
              <a:rPr lang="sk-SK" dirty="0"/>
              <a:t> chce liečiť filozofie ale tiež ponuka koncepciu pragmatizmu spojenú s </a:t>
            </a:r>
            <a:r>
              <a:rPr lang="sk-SK" dirty="0" err="1"/>
              <a:t>hermeneutikou</a:t>
            </a:r>
            <a:r>
              <a:rPr lang="sk-SK" dirty="0"/>
              <a:t>.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7875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Sociálna filozofia a etika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k-SK" dirty="0" smtClean="0"/>
              <a:t>- </a:t>
            </a:r>
            <a:r>
              <a:rPr lang="sk-SK" dirty="0"/>
              <a:t>posledné 20 </a:t>
            </a:r>
            <a:r>
              <a:rPr lang="sk-SK" dirty="0" smtClean="0"/>
              <a:t>rokov </a:t>
            </a:r>
            <a:r>
              <a:rPr lang="sk-SK" dirty="0"/>
              <a:t>jeho života a tvorby,</a:t>
            </a:r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b="1" dirty="0"/>
              <a:t>priorita politiky pred filozofiou- </a:t>
            </a:r>
            <a:r>
              <a:rPr lang="sk-SK" dirty="0"/>
              <a:t>demokracia nepotrebuje filozofický fundament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 err="1"/>
              <a:t>Nesúmerateľnosť</a:t>
            </a:r>
            <a:r>
              <a:rPr lang="sk-SK" b="1" dirty="0"/>
              <a:t> súkromného a verejného</a:t>
            </a:r>
          </a:p>
          <a:p>
            <a:pPr marL="0" indent="0">
              <a:buNone/>
            </a:pPr>
            <a:r>
              <a:rPr lang="sk-SK" dirty="0"/>
              <a:t>- snaží sa do všetkých dôsledkov vzdať sa jednotnej vízie politiky a filozofie, </a:t>
            </a:r>
            <a:r>
              <a:rPr lang="sk-SK" dirty="0" smtClean="0"/>
              <a:t>jednotnej </a:t>
            </a:r>
            <a:r>
              <a:rPr lang="sk-SK" dirty="0"/>
              <a:t>koncepcie človeka a sveta, súkromného a verejného života, mravnej a politickej zodpovednosti, lásky a moci, poznania a hodnôt a intelektu a cností;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Príklad: šťastia a veľkosti </a:t>
            </a:r>
          </a:p>
          <a:p>
            <a:pPr marL="0" indent="0">
              <a:buNone/>
            </a:pPr>
            <a:r>
              <a:rPr lang="sk-SK" dirty="0"/>
              <a:t>	- šťastie sa dosahuje v osobnej sfére a veľkosť vo verejnej sfére. </a:t>
            </a:r>
          </a:p>
          <a:p>
            <a:pPr marL="0" indent="0">
              <a:buNone/>
            </a:pPr>
            <a:r>
              <a:rPr lang="sk-SK" dirty="0"/>
              <a:t>	- veľký človek (politik, umelec, športovec) je v západnom svete tak vnímaný ako veľký ale bez osobného </a:t>
            </a:r>
            <a:r>
              <a:rPr lang="sk-SK" dirty="0" smtClean="0"/>
              <a:t>šťastia </a:t>
            </a:r>
            <a:r>
              <a:rPr lang="sk-SK" dirty="0"/>
              <a:t>– obetuje ho 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5240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Záver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k-SK" sz="1200" dirty="0"/>
              <a:t>- R. neveril žiadnej teórii... neraz obviňovaní z relativizmu</a:t>
            </a:r>
            <a:endParaRPr lang="sk-SK" sz="1200" dirty="0"/>
          </a:p>
          <a:p>
            <a:pPr marL="0" indent="0">
              <a:buNone/>
            </a:pPr>
            <a:r>
              <a:rPr lang="sk-SK" sz="1200" dirty="0"/>
              <a:t>- „za pravdivé považujeme tie názory, ktoré nám pomáhajú robiť  uskutočňovať to, čo chceme“</a:t>
            </a:r>
            <a:endParaRPr lang="sk-SK" sz="1200" dirty="0"/>
          </a:p>
          <a:p>
            <a:pPr marL="0" indent="0">
              <a:buNone/>
            </a:pPr>
            <a:r>
              <a:rPr lang="sk-SK" sz="1200" dirty="0"/>
              <a:t>- tri základné </a:t>
            </a:r>
            <a:r>
              <a:rPr lang="sk-SK" sz="1200" dirty="0" smtClean="0"/>
              <a:t>oblasti </a:t>
            </a:r>
            <a:r>
              <a:rPr lang="sk-SK" sz="1200" dirty="0" err="1" smtClean="0"/>
              <a:t>Rortyho</a:t>
            </a:r>
            <a:r>
              <a:rPr lang="sk-SK" sz="1200" dirty="0" smtClean="0"/>
              <a:t> filozofie</a:t>
            </a:r>
            <a:endParaRPr lang="sk-SK" sz="1200" dirty="0"/>
          </a:p>
          <a:p>
            <a:pPr marL="0" indent="0">
              <a:buNone/>
            </a:pPr>
            <a:r>
              <a:rPr lang="sk-SK" sz="1200" dirty="0"/>
              <a:t>	1. Obnova pragmatizmu a nový pragmatizmus;</a:t>
            </a:r>
            <a:endParaRPr lang="sk-SK" sz="1200" dirty="0"/>
          </a:p>
          <a:p>
            <a:pPr marL="0" indent="0">
              <a:buNone/>
            </a:pPr>
            <a:r>
              <a:rPr lang="sk-SK" sz="1200" dirty="0"/>
              <a:t>	2. Odhaľovanie problematických stránok tradičnej filozofie a otváranie nových slovníkov (kritika filozofov)</a:t>
            </a:r>
            <a:endParaRPr lang="sk-SK" sz="1200" dirty="0"/>
          </a:p>
          <a:p>
            <a:pPr marL="0" indent="0">
              <a:buNone/>
            </a:pPr>
            <a:r>
              <a:rPr lang="sk-SK" sz="1200" dirty="0"/>
              <a:t>	3. Zmena </a:t>
            </a:r>
            <a:r>
              <a:rPr lang="sk-SK" sz="1200" dirty="0" err="1"/>
              <a:t>sebaobrazu</a:t>
            </a:r>
            <a:r>
              <a:rPr lang="sk-SK" sz="1200" dirty="0"/>
              <a:t> filozofickej a ľudskej identity</a:t>
            </a:r>
            <a:endParaRPr lang="sk-SK" sz="1200" dirty="0"/>
          </a:p>
          <a:p>
            <a:pPr marL="0" indent="0">
              <a:buNone/>
            </a:pPr>
            <a:r>
              <a:rPr lang="sk-SK" sz="1200" dirty="0"/>
              <a:t>  </a:t>
            </a:r>
            <a:endParaRPr lang="sk-SK" sz="1200" dirty="0"/>
          </a:p>
          <a:p>
            <a:pPr marL="0" indent="0">
              <a:buNone/>
            </a:pPr>
            <a:r>
              <a:rPr lang="sk-SK" sz="1200" dirty="0"/>
              <a:t>Pojmy: sociálna prax, </a:t>
            </a:r>
            <a:r>
              <a:rPr lang="sk-SK" sz="1200" dirty="0" err="1"/>
              <a:t>antireprezentcionizmus</a:t>
            </a:r>
            <a:r>
              <a:rPr lang="sk-SK" sz="1200" dirty="0"/>
              <a:t>, zrkadlenie, kritika filozofie, kultúrna politika ako filozofia</a:t>
            </a:r>
            <a:endParaRPr lang="sk-SK" sz="1200" dirty="0"/>
          </a:p>
          <a:p>
            <a:pPr marL="0" indent="0">
              <a:buNone/>
            </a:pPr>
            <a:r>
              <a:rPr lang="sk-SK" sz="1200" dirty="0"/>
              <a:t> </a:t>
            </a:r>
            <a:endParaRPr lang="sk-SK" sz="1200" dirty="0"/>
          </a:p>
          <a:p>
            <a:pPr marL="0" indent="0">
              <a:buNone/>
            </a:pPr>
            <a:endParaRPr lang="sk-SK" sz="1200" dirty="0"/>
          </a:p>
        </p:txBody>
      </p:sp>
    </p:spTree>
    <p:extLst>
      <p:ext uri="{BB962C8B-B14F-4D97-AF65-F5344CB8AC3E}">
        <p14:creationId xmlns:p14="http://schemas.microsoft.com/office/powerpoint/2010/main" val="12985556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19</TotalTime>
  <Words>271</Words>
  <Application>Microsoft Office PowerPoint</Application>
  <PresentationFormat>Širokouhlá</PresentationFormat>
  <Paragraphs>69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Pragmatizmus R. Rorty </vt:lpstr>
      <vt:lpstr>Život</vt:lpstr>
      <vt:lpstr>Diela</vt:lpstr>
      <vt:lpstr>Filozofická metóda (Štýl)</vt:lpstr>
      <vt:lpstr>  Filozofia a zrkadlo prírody 1997 </vt:lpstr>
      <vt:lpstr>Rortyho antiplatonizmus </vt:lpstr>
      <vt:lpstr>Sociálna filozofia a etika </vt:lpstr>
      <vt:lpstr>Záver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Pragmatizmus R. Rorty </dc:title>
  <dc:creator>User</dc:creator>
  <cp:lastModifiedBy>User</cp:lastModifiedBy>
  <cp:revision>3</cp:revision>
  <dcterms:created xsi:type="dcterms:W3CDTF">2021-03-15T20:14:42Z</dcterms:created>
  <dcterms:modified xsi:type="dcterms:W3CDTF">2021-03-15T20:33:46Z</dcterms:modified>
</cp:coreProperties>
</file>