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399288" cy="35999738"/>
  <p:notesSz cx="6858000" cy="9144000"/>
  <p:defaultTextStyle>
    <a:defPPr>
      <a:defRPr lang="sk-SK"/>
    </a:defPPr>
    <a:lvl1pPr marL="0" algn="l" defTabSz="3291182" rtl="0" eaLnBrk="1" latinLnBrk="0" hangingPunct="1">
      <a:defRPr sz="6499" kern="1200">
        <a:solidFill>
          <a:schemeClr val="tx1"/>
        </a:solidFill>
        <a:latin typeface="+mn-lt"/>
        <a:ea typeface="+mn-ea"/>
        <a:cs typeface="+mn-cs"/>
      </a:defRPr>
    </a:lvl1pPr>
    <a:lvl2pPr marL="1645591" algn="l" defTabSz="3291182" rtl="0" eaLnBrk="1" latinLnBrk="0" hangingPunct="1">
      <a:defRPr sz="6499" kern="1200">
        <a:solidFill>
          <a:schemeClr val="tx1"/>
        </a:solidFill>
        <a:latin typeface="+mn-lt"/>
        <a:ea typeface="+mn-ea"/>
        <a:cs typeface="+mn-cs"/>
      </a:defRPr>
    </a:lvl2pPr>
    <a:lvl3pPr marL="3291182" algn="l" defTabSz="3291182" rtl="0" eaLnBrk="1" latinLnBrk="0" hangingPunct="1">
      <a:defRPr sz="6499" kern="1200">
        <a:solidFill>
          <a:schemeClr val="tx1"/>
        </a:solidFill>
        <a:latin typeface="+mn-lt"/>
        <a:ea typeface="+mn-ea"/>
        <a:cs typeface="+mn-cs"/>
      </a:defRPr>
    </a:lvl3pPr>
    <a:lvl4pPr marL="4936772" algn="l" defTabSz="3291182" rtl="0" eaLnBrk="1" latinLnBrk="0" hangingPunct="1">
      <a:defRPr sz="6499" kern="1200">
        <a:solidFill>
          <a:schemeClr val="tx1"/>
        </a:solidFill>
        <a:latin typeface="+mn-lt"/>
        <a:ea typeface="+mn-ea"/>
        <a:cs typeface="+mn-cs"/>
      </a:defRPr>
    </a:lvl4pPr>
    <a:lvl5pPr marL="6582363" algn="l" defTabSz="3291182" rtl="0" eaLnBrk="1" latinLnBrk="0" hangingPunct="1">
      <a:defRPr sz="6499" kern="1200">
        <a:solidFill>
          <a:schemeClr val="tx1"/>
        </a:solidFill>
        <a:latin typeface="+mn-lt"/>
        <a:ea typeface="+mn-ea"/>
        <a:cs typeface="+mn-cs"/>
      </a:defRPr>
    </a:lvl5pPr>
    <a:lvl6pPr marL="8227954" algn="l" defTabSz="3291182" rtl="0" eaLnBrk="1" latinLnBrk="0" hangingPunct="1">
      <a:defRPr sz="6499" kern="1200">
        <a:solidFill>
          <a:schemeClr val="tx1"/>
        </a:solidFill>
        <a:latin typeface="+mn-lt"/>
        <a:ea typeface="+mn-ea"/>
        <a:cs typeface="+mn-cs"/>
      </a:defRPr>
    </a:lvl6pPr>
    <a:lvl7pPr marL="9873545" algn="l" defTabSz="3291182" rtl="0" eaLnBrk="1" latinLnBrk="0" hangingPunct="1">
      <a:defRPr sz="6499" kern="1200">
        <a:solidFill>
          <a:schemeClr val="tx1"/>
        </a:solidFill>
        <a:latin typeface="+mn-lt"/>
        <a:ea typeface="+mn-ea"/>
        <a:cs typeface="+mn-cs"/>
      </a:defRPr>
    </a:lvl7pPr>
    <a:lvl8pPr marL="11519136" algn="l" defTabSz="3291182" rtl="0" eaLnBrk="1" latinLnBrk="0" hangingPunct="1">
      <a:defRPr sz="6499" kern="1200">
        <a:solidFill>
          <a:schemeClr val="tx1"/>
        </a:solidFill>
        <a:latin typeface="+mn-lt"/>
        <a:ea typeface="+mn-ea"/>
        <a:cs typeface="+mn-cs"/>
      </a:defRPr>
    </a:lvl8pPr>
    <a:lvl9pPr marL="13164727" algn="l" defTabSz="3291182" rtl="0" eaLnBrk="1" latinLnBrk="0" hangingPunct="1">
      <a:defRPr sz="649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39" userDrawn="1">
          <p15:clr>
            <a:srgbClr val="A4A3A4"/>
          </p15:clr>
        </p15:guide>
        <p15:guide id="2" pos="102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varScale="1">
        <p:scale>
          <a:sx n="19" d="100"/>
          <a:sy n="19" d="100"/>
        </p:scale>
        <p:origin x="2400" y="134"/>
      </p:cViewPr>
      <p:guideLst>
        <p:guide orient="horz" pos="11339"/>
        <p:guide pos="1020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sk-SK"/>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4400" b="0" i="0" u="none" strike="noStrike" kern="1200" spc="0" baseline="0">
                <a:solidFill>
                  <a:schemeClr val="bg1"/>
                </a:solidFill>
                <a:latin typeface="+mn-lt"/>
                <a:ea typeface="+mn-ea"/>
                <a:cs typeface="+mn-cs"/>
              </a:defRPr>
            </a:pPr>
            <a:r>
              <a:rPr lang="en-US" sz="3600" dirty="0">
                <a:solidFill>
                  <a:schemeClr val="bg1"/>
                </a:solidFill>
              </a:rPr>
              <a:t>Je pre </a:t>
            </a:r>
            <a:r>
              <a:rPr lang="en-US" sz="3600" dirty="0" err="1">
                <a:solidFill>
                  <a:schemeClr val="bg1"/>
                </a:solidFill>
              </a:rPr>
              <a:t>Vás</a:t>
            </a:r>
            <a:r>
              <a:rPr lang="en-US" sz="3600" dirty="0">
                <a:solidFill>
                  <a:schemeClr val="bg1"/>
                </a:solidFill>
              </a:rPr>
              <a:t> </a:t>
            </a:r>
            <a:r>
              <a:rPr lang="en-US" sz="3600" dirty="0" err="1">
                <a:solidFill>
                  <a:schemeClr val="bg1"/>
                </a:solidFill>
              </a:rPr>
              <a:t>GlArchív</a:t>
            </a:r>
            <a:r>
              <a:rPr lang="en-US" sz="3600" dirty="0">
                <a:solidFill>
                  <a:schemeClr val="bg1"/>
                </a:solidFill>
              </a:rPr>
              <a:t> </a:t>
            </a:r>
            <a:r>
              <a:rPr lang="en-US" sz="3600" dirty="0" err="1">
                <a:solidFill>
                  <a:schemeClr val="bg1"/>
                </a:solidFill>
              </a:rPr>
              <a:t>užitočný</a:t>
            </a:r>
            <a:r>
              <a:rPr lang="sk-SK" sz="3600" dirty="0">
                <a:solidFill>
                  <a:schemeClr val="bg1"/>
                </a:solidFill>
              </a:rPr>
              <a:t>?</a:t>
            </a:r>
            <a:endParaRPr lang="en-US" sz="3600" dirty="0">
              <a:solidFill>
                <a:schemeClr val="bg1"/>
              </a:solidFill>
            </a:endParaRPr>
          </a:p>
        </c:rich>
      </c:tx>
      <c:layout/>
      <c:overlay val="0"/>
      <c:spPr>
        <a:noFill/>
        <a:ln>
          <a:noFill/>
        </a:ln>
        <a:effectLst/>
      </c:spPr>
      <c:txPr>
        <a:bodyPr rot="0" spcFirstLastPara="1" vertOverflow="ellipsis" vert="horz" wrap="square" anchor="ctr" anchorCtr="1"/>
        <a:lstStyle/>
        <a:p>
          <a:pPr>
            <a:defRPr sz="4400" b="0" i="0" u="none" strike="noStrike" kern="1200" spc="0" baseline="0">
              <a:solidFill>
                <a:schemeClr val="bg1"/>
              </a:solidFill>
              <a:latin typeface="+mn-lt"/>
              <a:ea typeface="+mn-ea"/>
              <a:cs typeface="+mn-cs"/>
            </a:defRPr>
          </a:pPr>
          <a:endParaRPr lang="sk-SK"/>
        </a:p>
      </c:txPr>
    </c:title>
    <c:autoTitleDeleted val="0"/>
    <c:plotArea>
      <c:layout/>
      <c:pieChart>
        <c:varyColors val="1"/>
        <c:ser>
          <c:idx val="0"/>
          <c:order val="0"/>
          <c:tx>
            <c:strRef>
              <c:f>Hárok1!$B$1</c:f>
              <c:strCache>
                <c:ptCount val="1"/>
                <c:pt idx="0">
                  <c:v>Je pre Vás GlArchív užitočný</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sk-SK"/>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Hárok1!$A$2:$A$3</c:f>
              <c:strCache>
                <c:ptCount val="2"/>
                <c:pt idx="0">
                  <c:v>Áno</c:v>
                </c:pt>
                <c:pt idx="1">
                  <c:v>Nie</c:v>
                </c:pt>
              </c:strCache>
            </c:strRef>
          </c:cat>
          <c:val>
            <c:numRef>
              <c:f>Hárok1!$B$2:$B$3</c:f>
              <c:numCache>
                <c:formatCode>General</c:formatCode>
                <c:ptCount val="2"/>
                <c:pt idx="0">
                  <c:v>18</c:v>
                </c:pt>
                <c:pt idx="1">
                  <c:v>0</c:v>
                </c:pt>
              </c:numCache>
            </c:numRef>
          </c:val>
          <c:extLst xmlns:c16r2="http://schemas.microsoft.com/office/drawing/2015/06/chart">
            <c:ext xmlns:c16="http://schemas.microsoft.com/office/drawing/2014/chart" uri="{C3380CC4-5D6E-409C-BE32-E72D297353CC}">
              <c16:uniqueId val="{00000000-51C6-47C6-8146-C3C92E26E979}"/>
            </c:ext>
          </c:extLst>
        </c:ser>
        <c:dLbls>
          <c:showLegendKey val="0"/>
          <c:showVal val="0"/>
          <c:showCatName val="0"/>
          <c:showSerName val="0"/>
          <c:showPercent val="1"/>
          <c:showBubbleSize val="0"/>
          <c:showLeaderLines val="1"/>
        </c:dLbls>
        <c:firstSliceAng val="0"/>
      </c:pie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4800" b="0" i="0" u="none" strike="noStrike" kern="1200" baseline="0">
              <a:solidFill>
                <a:schemeClr val="bg1"/>
              </a:solidFill>
              <a:latin typeface="+mn-lt"/>
              <a:ea typeface="+mn-ea"/>
              <a:cs typeface="+mn-cs"/>
            </a:defRPr>
          </a:pPr>
          <a:endParaRPr lang="sk-SK"/>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sk-SK"/>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sk-SK"/>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4400" b="0" i="0" u="none" strike="noStrike" kern="1200" spc="0" baseline="0">
                <a:solidFill>
                  <a:schemeClr val="bg1"/>
                </a:solidFill>
                <a:latin typeface="+mn-lt"/>
                <a:ea typeface="+mn-ea"/>
                <a:cs typeface="+mn-cs"/>
              </a:defRPr>
            </a:pPr>
            <a:r>
              <a:rPr lang="en-US" sz="3600" dirty="0" err="1">
                <a:solidFill>
                  <a:schemeClr val="bg1"/>
                </a:solidFill>
              </a:rPr>
              <a:t>Ako</a:t>
            </a:r>
            <a:r>
              <a:rPr lang="en-US" sz="3600" dirty="0">
                <a:solidFill>
                  <a:schemeClr val="bg1"/>
                </a:solidFill>
              </a:rPr>
              <a:t> </a:t>
            </a:r>
            <a:r>
              <a:rPr lang="en-US" sz="3600" dirty="0" err="1">
                <a:solidFill>
                  <a:schemeClr val="bg1"/>
                </a:solidFill>
              </a:rPr>
              <a:t>často</a:t>
            </a:r>
            <a:r>
              <a:rPr lang="en-US" sz="3600" dirty="0">
                <a:solidFill>
                  <a:schemeClr val="bg1"/>
                </a:solidFill>
              </a:rPr>
              <a:t> </a:t>
            </a:r>
            <a:r>
              <a:rPr lang="en-US" sz="3600" dirty="0" err="1">
                <a:solidFill>
                  <a:schemeClr val="bg1"/>
                </a:solidFill>
              </a:rPr>
              <a:t>využívate</a:t>
            </a:r>
            <a:r>
              <a:rPr lang="en-US" sz="3600" dirty="0">
                <a:solidFill>
                  <a:schemeClr val="bg1"/>
                </a:solidFill>
              </a:rPr>
              <a:t> </a:t>
            </a:r>
            <a:r>
              <a:rPr lang="en-US" sz="3600" dirty="0" err="1">
                <a:solidFill>
                  <a:schemeClr val="bg1"/>
                </a:solidFill>
              </a:rPr>
              <a:t>GlArchív</a:t>
            </a:r>
            <a:r>
              <a:rPr lang="sk-SK" sz="3600" dirty="0">
                <a:solidFill>
                  <a:schemeClr val="bg1"/>
                </a:solidFill>
              </a:rPr>
              <a:t>?</a:t>
            </a:r>
            <a:endParaRPr lang="en-US" sz="3600" dirty="0">
              <a:solidFill>
                <a:schemeClr val="bg1"/>
              </a:solidFill>
            </a:endParaRPr>
          </a:p>
        </c:rich>
      </c:tx>
      <c:layout/>
      <c:overlay val="0"/>
      <c:spPr>
        <a:noFill/>
        <a:ln>
          <a:noFill/>
        </a:ln>
        <a:effectLst/>
      </c:spPr>
      <c:txPr>
        <a:bodyPr rot="0" spcFirstLastPara="1" vertOverflow="ellipsis" vert="horz" wrap="square" anchor="ctr" anchorCtr="1"/>
        <a:lstStyle/>
        <a:p>
          <a:pPr>
            <a:defRPr sz="4400" b="0" i="0" u="none" strike="noStrike" kern="1200" spc="0" baseline="0">
              <a:solidFill>
                <a:schemeClr val="bg1"/>
              </a:solidFill>
              <a:latin typeface="+mn-lt"/>
              <a:ea typeface="+mn-ea"/>
              <a:cs typeface="+mn-cs"/>
            </a:defRPr>
          </a:pPr>
          <a:endParaRPr lang="sk-SK"/>
        </a:p>
      </c:txPr>
    </c:title>
    <c:autoTitleDeleted val="0"/>
    <c:plotArea>
      <c:layout/>
      <c:pieChart>
        <c:varyColors val="1"/>
        <c:ser>
          <c:idx val="0"/>
          <c:order val="0"/>
          <c:tx>
            <c:strRef>
              <c:f>Hárok1!$B$1</c:f>
              <c:strCache>
                <c:ptCount val="1"/>
                <c:pt idx="0">
                  <c:v>Ako často využívate GlArchív</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55DF-41AA-A29E-B6732B872189}"/>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55DF-41AA-A29E-B6732B87218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sk-SK"/>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Hárok1!$A$2:$A$3</c:f>
              <c:strCache>
                <c:ptCount val="2"/>
                <c:pt idx="0">
                  <c:v>Každý deň</c:v>
                </c:pt>
                <c:pt idx="1">
                  <c:v>Menej často</c:v>
                </c:pt>
              </c:strCache>
            </c:strRef>
          </c:cat>
          <c:val>
            <c:numRef>
              <c:f>Hárok1!$B$2:$B$3</c:f>
              <c:numCache>
                <c:formatCode>General</c:formatCode>
                <c:ptCount val="2"/>
                <c:pt idx="0">
                  <c:v>14</c:v>
                </c:pt>
                <c:pt idx="1">
                  <c:v>4</c:v>
                </c:pt>
              </c:numCache>
            </c:numRef>
          </c:val>
          <c:extLst xmlns:c16r2="http://schemas.microsoft.com/office/drawing/2015/06/chart">
            <c:ext xmlns:c16="http://schemas.microsoft.com/office/drawing/2014/chart" uri="{C3380CC4-5D6E-409C-BE32-E72D297353CC}">
              <c16:uniqueId val="{00000004-55DF-41AA-A29E-B6732B872189}"/>
            </c:ext>
          </c:extLst>
        </c:ser>
        <c:dLbls>
          <c:showLegendKey val="0"/>
          <c:showVal val="0"/>
          <c:showCatName val="0"/>
          <c:showSerName val="0"/>
          <c:showPercent val="1"/>
          <c:showBubbleSize val="0"/>
          <c:showLeaderLines val="1"/>
        </c:dLbls>
        <c:firstSliceAng val="0"/>
      </c:pie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4800" b="0" i="0" u="none" strike="noStrike" kern="1200" baseline="0">
              <a:solidFill>
                <a:schemeClr val="bg1"/>
              </a:solidFill>
              <a:latin typeface="+mn-lt"/>
              <a:ea typeface="+mn-ea"/>
              <a:cs typeface="+mn-cs"/>
            </a:defRPr>
          </a:pPr>
          <a:endParaRPr lang="sk-SK"/>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sk-SK"/>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sk-SK"/>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bg1"/>
                </a:solidFill>
                <a:latin typeface="+mn-lt"/>
                <a:ea typeface="+mn-ea"/>
                <a:cs typeface="+mn-cs"/>
              </a:defRPr>
            </a:pPr>
            <a:r>
              <a:rPr lang="sk-SK" sz="3200" dirty="0">
                <a:solidFill>
                  <a:schemeClr val="bg1"/>
                </a:solidFill>
              </a:rPr>
              <a:t>Nájdete na stránke </a:t>
            </a:r>
            <a:r>
              <a:rPr lang="sk-SK" sz="3200" dirty="0" smtClean="0">
                <a:solidFill>
                  <a:schemeClr val="bg1"/>
                </a:solidFill>
              </a:rPr>
              <a:t>všetko</a:t>
            </a:r>
            <a:r>
              <a:rPr lang="sk-SK" sz="3200" baseline="0" dirty="0" smtClean="0">
                <a:solidFill>
                  <a:schemeClr val="bg1"/>
                </a:solidFill>
              </a:rPr>
              <a:t>, čo </a:t>
            </a:r>
            <a:r>
              <a:rPr lang="sk-SK" sz="3200" baseline="0" dirty="0">
                <a:solidFill>
                  <a:schemeClr val="bg1"/>
                </a:solidFill>
              </a:rPr>
              <a:t>hľadáte?</a:t>
            </a:r>
            <a:endParaRPr lang="en-US" sz="3200" dirty="0">
              <a:solidFill>
                <a:schemeClr val="bg1"/>
              </a:solidFill>
            </a:endParaRPr>
          </a:p>
        </c:rich>
      </c:tx>
      <c:layout/>
      <c:overlay val="0"/>
      <c:spPr>
        <a:noFill/>
        <a:ln>
          <a:noFill/>
        </a:ln>
        <a:effectLst/>
      </c:spPr>
      <c:txPr>
        <a:bodyPr rot="0" spcFirstLastPara="1" vertOverflow="ellipsis" vert="horz" wrap="square" anchor="ctr" anchorCtr="1"/>
        <a:lstStyle/>
        <a:p>
          <a:pPr>
            <a:defRPr sz="3200" b="0" i="0" u="none" strike="noStrike" kern="1200" spc="0" baseline="0">
              <a:solidFill>
                <a:schemeClr val="bg1"/>
              </a:solidFill>
              <a:latin typeface="+mn-lt"/>
              <a:ea typeface="+mn-ea"/>
              <a:cs typeface="+mn-cs"/>
            </a:defRPr>
          </a:pPr>
          <a:endParaRPr lang="sk-SK"/>
        </a:p>
      </c:txPr>
    </c:title>
    <c:autoTitleDeleted val="0"/>
    <c:plotArea>
      <c:layout/>
      <c:pieChart>
        <c:varyColors val="1"/>
        <c:ser>
          <c:idx val="0"/>
          <c:order val="0"/>
          <c:tx>
            <c:strRef>
              <c:f>Hárok1!$B$1</c:f>
              <c:strCache>
                <c:ptCount val="1"/>
                <c:pt idx="0">
                  <c:v>Je pre Vás GlArchív užitočný</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0CC4-4A59-A24A-F4A15110FAE0}"/>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0CC4-4A59-A24A-F4A15110FAE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sk-SK"/>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Hárok1!$A$2:$A$3</c:f>
              <c:strCache>
                <c:ptCount val="2"/>
                <c:pt idx="0">
                  <c:v>Áno</c:v>
                </c:pt>
                <c:pt idx="1">
                  <c:v>Nie</c:v>
                </c:pt>
              </c:strCache>
            </c:strRef>
          </c:cat>
          <c:val>
            <c:numRef>
              <c:f>Hárok1!$B$2:$B$3</c:f>
              <c:numCache>
                <c:formatCode>General</c:formatCode>
                <c:ptCount val="2"/>
                <c:pt idx="0">
                  <c:v>18</c:v>
                </c:pt>
                <c:pt idx="1">
                  <c:v>0</c:v>
                </c:pt>
              </c:numCache>
            </c:numRef>
          </c:val>
          <c:extLst xmlns:c16r2="http://schemas.microsoft.com/office/drawing/2015/06/chart">
            <c:ext xmlns:c16="http://schemas.microsoft.com/office/drawing/2014/chart" uri="{C3380CC4-5D6E-409C-BE32-E72D297353CC}">
              <c16:uniqueId val="{00000000-51C6-47C6-8146-C3C92E26E979}"/>
            </c:ext>
          </c:extLst>
        </c:ser>
        <c:dLbls>
          <c:showLegendKey val="0"/>
          <c:showVal val="0"/>
          <c:showCatName val="0"/>
          <c:showSerName val="0"/>
          <c:showPercent val="1"/>
          <c:showBubbleSize val="0"/>
          <c:showLeaderLines val="1"/>
        </c:dLbls>
        <c:firstSliceAng val="0"/>
      </c:pie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4800" b="0" i="0" u="none" strike="noStrike" kern="1200" baseline="0">
              <a:solidFill>
                <a:schemeClr val="bg1"/>
              </a:solidFill>
              <a:latin typeface="+mn-lt"/>
              <a:ea typeface="+mn-ea"/>
              <a:cs typeface="+mn-cs"/>
            </a:defRPr>
          </a:pPr>
          <a:endParaRPr lang="sk-SK"/>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sk-SK"/>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sk-SK"/>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0" i="0" u="none" strike="noStrike" kern="1200" spc="0" baseline="0">
                <a:solidFill>
                  <a:schemeClr val="bg1"/>
                </a:solidFill>
                <a:latin typeface="+mn-lt"/>
                <a:ea typeface="+mn-ea"/>
                <a:cs typeface="+mn-cs"/>
              </a:defRPr>
            </a:pPr>
            <a:r>
              <a:rPr lang="sk-SK" sz="3200" noProof="0" dirty="0">
                <a:solidFill>
                  <a:schemeClr val="bg1"/>
                </a:solidFill>
              </a:rPr>
              <a:t>Je v poznámkach</a:t>
            </a:r>
            <a:r>
              <a:rPr lang="sk-SK" sz="3200" baseline="0" noProof="0" dirty="0">
                <a:solidFill>
                  <a:schemeClr val="bg1"/>
                </a:solidFill>
              </a:rPr>
              <a:t> na stránke </a:t>
            </a:r>
            <a:r>
              <a:rPr lang="sk-SK" sz="3200" baseline="0" noProof="0" dirty="0" smtClean="0">
                <a:solidFill>
                  <a:schemeClr val="bg1"/>
                </a:solidFill>
              </a:rPr>
              <a:t>všetko, </a:t>
            </a:r>
            <a:r>
              <a:rPr lang="sk-SK" sz="3200" baseline="0" noProof="0" dirty="0">
                <a:solidFill>
                  <a:schemeClr val="bg1"/>
                </a:solidFill>
              </a:rPr>
              <a:t>čo bolo na hodinu potrebné?</a:t>
            </a:r>
            <a:endParaRPr lang="sk-SK" sz="3200" noProof="0" dirty="0">
              <a:solidFill>
                <a:schemeClr val="bg1"/>
              </a:solidFill>
            </a:endParaRPr>
          </a:p>
        </c:rich>
      </c:tx>
      <c:layout>
        <c:manualLayout>
          <c:xMode val="edge"/>
          <c:yMode val="edge"/>
          <c:x val="2.5585740896816551E-2"/>
          <c:y val="9.5966777575403145E-2"/>
        </c:manualLayout>
      </c:layout>
      <c:overlay val="0"/>
      <c:spPr>
        <a:noFill/>
        <a:ln>
          <a:noFill/>
        </a:ln>
        <a:effectLst/>
      </c:spPr>
      <c:txPr>
        <a:bodyPr rot="0" spcFirstLastPara="1" vertOverflow="ellipsis" vert="horz" wrap="square" anchor="ctr" anchorCtr="1"/>
        <a:lstStyle/>
        <a:p>
          <a:pPr>
            <a:defRPr sz="3600" b="0" i="0" u="none" strike="noStrike" kern="1200" spc="0" baseline="0">
              <a:solidFill>
                <a:schemeClr val="bg1"/>
              </a:solidFill>
              <a:latin typeface="+mn-lt"/>
              <a:ea typeface="+mn-ea"/>
              <a:cs typeface="+mn-cs"/>
            </a:defRPr>
          </a:pPr>
          <a:endParaRPr lang="sk-SK"/>
        </a:p>
      </c:txPr>
    </c:title>
    <c:autoTitleDeleted val="0"/>
    <c:plotArea>
      <c:layout/>
      <c:pieChart>
        <c:varyColors val="1"/>
        <c:ser>
          <c:idx val="0"/>
          <c:order val="0"/>
          <c:tx>
            <c:strRef>
              <c:f>Hárok1!$B$1</c:f>
              <c:strCache>
                <c:ptCount val="1"/>
                <c:pt idx="0">
                  <c:v>Je pre Vás GlArchív užitočný</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0CC4-4A59-A24A-F4A15110FAE0}"/>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0CC4-4A59-A24A-F4A15110FAE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sk-SK"/>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Hárok1!$A$2:$A$3</c:f>
              <c:strCache>
                <c:ptCount val="2"/>
                <c:pt idx="0">
                  <c:v>Áno</c:v>
                </c:pt>
                <c:pt idx="1">
                  <c:v>Nie</c:v>
                </c:pt>
              </c:strCache>
            </c:strRef>
          </c:cat>
          <c:val>
            <c:numRef>
              <c:f>Hárok1!$B$2:$B$3</c:f>
              <c:numCache>
                <c:formatCode>General</c:formatCode>
                <c:ptCount val="2"/>
                <c:pt idx="0">
                  <c:v>18</c:v>
                </c:pt>
                <c:pt idx="1">
                  <c:v>0</c:v>
                </c:pt>
              </c:numCache>
            </c:numRef>
          </c:val>
          <c:extLst xmlns:c16r2="http://schemas.microsoft.com/office/drawing/2015/06/chart">
            <c:ext xmlns:c16="http://schemas.microsoft.com/office/drawing/2014/chart" uri="{C3380CC4-5D6E-409C-BE32-E72D297353CC}">
              <c16:uniqueId val="{00000000-51C6-47C6-8146-C3C92E26E979}"/>
            </c:ext>
          </c:extLst>
        </c:ser>
        <c:dLbls>
          <c:showLegendKey val="0"/>
          <c:showVal val="0"/>
          <c:showCatName val="0"/>
          <c:showSerName val="0"/>
          <c:showPercent val="1"/>
          <c:showBubbleSize val="0"/>
          <c:showLeaderLines val="1"/>
        </c:dLbls>
        <c:firstSliceAng val="0"/>
      </c:pie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3600" b="0" i="0" u="none" strike="noStrike" kern="1200" baseline="0">
              <a:solidFill>
                <a:schemeClr val="bg1"/>
              </a:solidFill>
              <a:latin typeface="+mn-lt"/>
              <a:ea typeface="+mn-ea"/>
              <a:cs typeface="+mn-cs"/>
            </a:defRPr>
          </a:pPr>
          <a:endParaRPr lang="sk-SK"/>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sk-SK"/>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sk-SK"/>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4400" b="0" i="0" u="none" strike="noStrike" kern="1200" spc="0" baseline="0">
                <a:solidFill>
                  <a:schemeClr val="bg1"/>
                </a:solidFill>
                <a:latin typeface="+mn-lt"/>
                <a:ea typeface="+mn-ea"/>
                <a:cs typeface="+mn-cs"/>
              </a:defRPr>
            </a:pPr>
            <a:r>
              <a:rPr lang="sk-SK" sz="3200" dirty="0" smtClean="0">
                <a:solidFill>
                  <a:schemeClr val="bg1"/>
                </a:solidFill>
              </a:rPr>
              <a:t>Je </a:t>
            </a:r>
            <a:r>
              <a:rPr lang="sk-SK" sz="3200" baseline="0" dirty="0" smtClean="0">
                <a:solidFill>
                  <a:schemeClr val="bg1"/>
                </a:solidFill>
              </a:rPr>
              <a:t>stránka prehľadná a </a:t>
            </a:r>
            <a:r>
              <a:rPr lang="sk-SK" sz="3200" baseline="0" dirty="0">
                <a:solidFill>
                  <a:schemeClr val="bg1"/>
                </a:solidFill>
              </a:rPr>
              <a:t>informácie ľahko nájdené?</a:t>
            </a:r>
            <a:endParaRPr lang="en-US" sz="3200" dirty="0">
              <a:solidFill>
                <a:schemeClr val="bg1"/>
              </a:solidFill>
            </a:endParaRPr>
          </a:p>
        </c:rich>
      </c:tx>
      <c:layout/>
      <c:overlay val="0"/>
      <c:spPr>
        <a:noFill/>
        <a:ln>
          <a:noFill/>
        </a:ln>
        <a:effectLst/>
      </c:spPr>
      <c:txPr>
        <a:bodyPr rot="0" spcFirstLastPara="1" vertOverflow="ellipsis" vert="horz" wrap="square" anchor="ctr" anchorCtr="1"/>
        <a:lstStyle/>
        <a:p>
          <a:pPr>
            <a:defRPr sz="4400" b="0" i="0" u="none" strike="noStrike" kern="1200" spc="0" baseline="0">
              <a:solidFill>
                <a:schemeClr val="bg1"/>
              </a:solidFill>
              <a:latin typeface="+mn-lt"/>
              <a:ea typeface="+mn-ea"/>
              <a:cs typeface="+mn-cs"/>
            </a:defRPr>
          </a:pPr>
          <a:endParaRPr lang="sk-SK"/>
        </a:p>
      </c:txPr>
    </c:title>
    <c:autoTitleDeleted val="0"/>
    <c:plotArea>
      <c:layout/>
      <c:pieChart>
        <c:varyColors val="1"/>
        <c:ser>
          <c:idx val="0"/>
          <c:order val="0"/>
          <c:tx>
            <c:strRef>
              <c:f>Hárok1!$B$1</c:f>
              <c:strCache>
                <c:ptCount val="1"/>
                <c:pt idx="0">
                  <c:v>Je pre Vás GlArchív užitočný</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0CC4-4A59-A24A-F4A15110FAE0}"/>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0CC4-4A59-A24A-F4A15110FAE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sk-SK"/>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Hárok1!$A$2:$A$3</c:f>
              <c:strCache>
                <c:ptCount val="2"/>
                <c:pt idx="0">
                  <c:v>Áno</c:v>
                </c:pt>
                <c:pt idx="1">
                  <c:v>Nie</c:v>
                </c:pt>
              </c:strCache>
            </c:strRef>
          </c:cat>
          <c:val>
            <c:numRef>
              <c:f>Hárok1!$B$2:$B$3</c:f>
              <c:numCache>
                <c:formatCode>General</c:formatCode>
                <c:ptCount val="2"/>
                <c:pt idx="0">
                  <c:v>18</c:v>
                </c:pt>
                <c:pt idx="1">
                  <c:v>0</c:v>
                </c:pt>
              </c:numCache>
            </c:numRef>
          </c:val>
          <c:extLst xmlns:c16r2="http://schemas.microsoft.com/office/drawing/2015/06/chart">
            <c:ext xmlns:c16="http://schemas.microsoft.com/office/drawing/2014/chart" uri="{C3380CC4-5D6E-409C-BE32-E72D297353CC}">
              <c16:uniqueId val="{00000000-51C6-47C6-8146-C3C92E26E979}"/>
            </c:ext>
          </c:extLst>
        </c:ser>
        <c:dLbls>
          <c:showLegendKey val="0"/>
          <c:showVal val="0"/>
          <c:showCatName val="0"/>
          <c:showSerName val="0"/>
          <c:showPercent val="1"/>
          <c:showBubbleSize val="0"/>
          <c:showLeaderLines val="1"/>
        </c:dLbls>
        <c:firstSliceAng val="0"/>
      </c:pie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4800" b="0" i="0" u="none" strike="noStrike" kern="1200" baseline="0">
              <a:solidFill>
                <a:schemeClr val="bg1"/>
              </a:solidFill>
              <a:latin typeface="+mn-lt"/>
              <a:ea typeface="+mn-ea"/>
              <a:cs typeface="+mn-cs"/>
            </a:defRPr>
          </a:pPr>
          <a:endParaRPr lang="sk-SK"/>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sk-SK"/>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2429949" y="11183257"/>
            <a:ext cx="27539396" cy="7716610"/>
          </a:xfrm>
        </p:spPr>
        <p:txBody>
          <a:bodyPr/>
          <a:lstStyle/>
          <a:p>
            <a:r>
              <a:rPr lang="sk-SK"/>
              <a:t>Kliknite sem a upravte štýl predlohy nadpisov.</a:t>
            </a:r>
          </a:p>
        </p:txBody>
      </p:sp>
      <p:sp>
        <p:nvSpPr>
          <p:cNvPr id="3" name="Podnadpis 2"/>
          <p:cNvSpPr>
            <a:spLocks noGrp="1"/>
          </p:cNvSpPr>
          <p:nvPr>
            <p:ph type="subTitle" idx="1"/>
          </p:nvPr>
        </p:nvSpPr>
        <p:spPr>
          <a:xfrm>
            <a:off x="4859895" y="20399852"/>
            <a:ext cx="22679502" cy="9199933"/>
          </a:xfrm>
        </p:spPr>
        <p:txBody>
          <a:bodyPr/>
          <a:lstStyle>
            <a:lvl1pPr marL="0" indent="0" algn="ctr">
              <a:buNone/>
              <a:defRPr>
                <a:solidFill>
                  <a:schemeClr val="tx1">
                    <a:tint val="75000"/>
                  </a:schemeClr>
                </a:solidFill>
              </a:defRPr>
            </a:lvl1pPr>
            <a:lvl2pPr marL="1645755" indent="0" algn="ctr">
              <a:buNone/>
              <a:defRPr>
                <a:solidFill>
                  <a:schemeClr val="tx1">
                    <a:tint val="75000"/>
                  </a:schemeClr>
                </a:solidFill>
              </a:defRPr>
            </a:lvl2pPr>
            <a:lvl3pPr marL="3291511" indent="0" algn="ctr">
              <a:buNone/>
              <a:defRPr>
                <a:solidFill>
                  <a:schemeClr val="tx1">
                    <a:tint val="75000"/>
                  </a:schemeClr>
                </a:solidFill>
              </a:defRPr>
            </a:lvl3pPr>
            <a:lvl4pPr marL="4937266" indent="0" algn="ctr">
              <a:buNone/>
              <a:defRPr>
                <a:solidFill>
                  <a:schemeClr val="tx1">
                    <a:tint val="75000"/>
                  </a:schemeClr>
                </a:solidFill>
              </a:defRPr>
            </a:lvl4pPr>
            <a:lvl5pPr marL="6583022" indent="0" algn="ctr">
              <a:buNone/>
              <a:defRPr>
                <a:solidFill>
                  <a:schemeClr val="tx1">
                    <a:tint val="75000"/>
                  </a:schemeClr>
                </a:solidFill>
              </a:defRPr>
            </a:lvl5pPr>
            <a:lvl6pPr marL="8228777" indent="0" algn="ctr">
              <a:buNone/>
              <a:defRPr>
                <a:solidFill>
                  <a:schemeClr val="tx1">
                    <a:tint val="75000"/>
                  </a:schemeClr>
                </a:solidFill>
              </a:defRPr>
            </a:lvl6pPr>
            <a:lvl7pPr marL="9874532" indent="0" algn="ctr">
              <a:buNone/>
              <a:defRPr>
                <a:solidFill>
                  <a:schemeClr val="tx1">
                    <a:tint val="75000"/>
                  </a:schemeClr>
                </a:solidFill>
              </a:defRPr>
            </a:lvl7pPr>
            <a:lvl8pPr marL="11520288" indent="0" algn="ctr">
              <a:buNone/>
              <a:defRPr>
                <a:solidFill>
                  <a:schemeClr val="tx1">
                    <a:tint val="75000"/>
                  </a:schemeClr>
                </a:solidFill>
              </a:defRPr>
            </a:lvl8pPr>
            <a:lvl9pPr marL="13166043" indent="0" algn="ctr">
              <a:buNone/>
              <a:defRPr>
                <a:solidFill>
                  <a:schemeClr val="tx1">
                    <a:tint val="75000"/>
                  </a:schemeClr>
                </a:solidFill>
              </a:defRPr>
            </a:lvl9pPr>
          </a:lstStyle>
          <a:p>
            <a:r>
              <a:rPr lang="sk-SK"/>
              <a:t>Kliknite sem a upravte štýl predlohy podnadpisov.</a:t>
            </a:r>
          </a:p>
        </p:txBody>
      </p:sp>
      <p:sp>
        <p:nvSpPr>
          <p:cNvPr id="4" name="Zástupný symbol dátumu 3"/>
          <p:cNvSpPr>
            <a:spLocks noGrp="1"/>
          </p:cNvSpPr>
          <p:nvPr>
            <p:ph type="dt" sz="half" idx="10"/>
          </p:nvPr>
        </p:nvSpPr>
        <p:spPr/>
        <p:txBody>
          <a:bodyPr/>
          <a:lstStyle/>
          <a:p>
            <a:fld id="{BF92E2F3-A957-4897-AE39-228CC061DCDB}" type="datetimeFigureOut">
              <a:rPr lang="sk-SK" smtClean="0"/>
              <a:pPr/>
              <a:t>15. 10. 2023</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6EC84D80-3779-453A-ADA2-5F0F5F321983}" type="slidenum">
              <a:rPr lang="sk-SK" smtClean="0"/>
              <a:pPr/>
              <a:t>‹#›</a:t>
            </a:fld>
            <a:endParaRPr lang="sk-SK"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Kliknite sem a upravte štýl predlohy nadpisov.</a:t>
            </a:r>
          </a:p>
        </p:txBody>
      </p:sp>
      <p:sp>
        <p:nvSpPr>
          <p:cNvPr id="3" name="Zástupný symbol zvislého textu 2"/>
          <p:cNvSpPr>
            <a:spLocks noGrp="1"/>
          </p:cNvSpPr>
          <p:nvPr>
            <p:ph type="body" orient="vert" idx="1"/>
          </p:nvPr>
        </p:nvSpPr>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dátumu 3"/>
          <p:cNvSpPr>
            <a:spLocks noGrp="1"/>
          </p:cNvSpPr>
          <p:nvPr>
            <p:ph type="dt" sz="half" idx="10"/>
          </p:nvPr>
        </p:nvSpPr>
        <p:spPr/>
        <p:txBody>
          <a:bodyPr/>
          <a:lstStyle/>
          <a:p>
            <a:fld id="{BF92E2F3-A957-4897-AE39-228CC061DCDB}" type="datetimeFigureOut">
              <a:rPr lang="sk-SK" smtClean="0"/>
              <a:pPr/>
              <a:t>15. 10. 2023</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6EC84D80-3779-453A-ADA2-5F0F5F321983}" type="slidenum">
              <a:rPr lang="sk-SK" smtClean="0"/>
              <a:pPr/>
              <a:t>‹#›</a:t>
            </a:fld>
            <a:endParaRPr lang="sk-SK"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23489484" y="1441661"/>
            <a:ext cx="7289840" cy="30716443"/>
          </a:xfrm>
        </p:spPr>
        <p:txBody>
          <a:bodyPr vert="eaVert"/>
          <a:lstStyle/>
          <a:p>
            <a:r>
              <a:rPr lang="sk-SK"/>
              <a:t>Kliknite sem a upravte štýl predlohy nadpisov.</a:t>
            </a:r>
          </a:p>
        </p:txBody>
      </p:sp>
      <p:sp>
        <p:nvSpPr>
          <p:cNvPr id="3" name="Zástupný symbol zvislého textu 2"/>
          <p:cNvSpPr>
            <a:spLocks noGrp="1"/>
          </p:cNvSpPr>
          <p:nvPr>
            <p:ph type="body" orient="vert" idx="1"/>
          </p:nvPr>
        </p:nvSpPr>
        <p:spPr>
          <a:xfrm>
            <a:off x="1619966" y="1441661"/>
            <a:ext cx="21329531" cy="30716443"/>
          </a:xfrm>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dátumu 3"/>
          <p:cNvSpPr>
            <a:spLocks noGrp="1"/>
          </p:cNvSpPr>
          <p:nvPr>
            <p:ph type="dt" sz="half" idx="10"/>
          </p:nvPr>
        </p:nvSpPr>
        <p:spPr/>
        <p:txBody>
          <a:bodyPr/>
          <a:lstStyle/>
          <a:p>
            <a:fld id="{BF92E2F3-A957-4897-AE39-228CC061DCDB}" type="datetimeFigureOut">
              <a:rPr lang="sk-SK" smtClean="0"/>
              <a:pPr/>
              <a:t>15. 10. 2023</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6EC84D80-3779-453A-ADA2-5F0F5F321983}" type="slidenum">
              <a:rPr lang="sk-SK" smtClean="0"/>
              <a:pPr/>
              <a:t>‹#›</a:t>
            </a:fld>
            <a:endParaRPr lang="sk-SK"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Kliknite sem a upravte štýl predlohy nadpisov.</a:t>
            </a:r>
          </a:p>
        </p:txBody>
      </p:sp>
      <p:sp>
        <p:nvSpPr>
          <p:cNvPr id="3" name="Zástupný symbol obsahu 2"/>
          <p:cNvSpPr>
            <a:spLocks noGrp="1"/>
          </p:cNvSpPr>
          <p:nvPr>
            <p:ph idx="1"/>
          </p:nvPr>
        </p:nvSpPr>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dátumu 3"/>
          <p:cNvSpPr>
            <a:spLocks noGrp="1"/>
          </p:cNvSpPr>
          <p:nvPr>
            <p:ph type="dt" sz="half" idx="10"/>
          </p:nvPr>
        </p:nvSpPr>
        <p:spPr/>
        <p:txBody>
          <a:bodyPr/>
          <a:lstStyle/>
          <a:p>
            <a:fld id="{BF92E2F3-A957-4897-AE39-228CC061DCDB}" type="datetimeFigureOut">
              <a:rPr lang="sk-SK" smtClean="0"/>
              <a:pPr/>
              <a:t>15. 10. 2023</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6EC84D80-3779-453A-ADA2-5F0F5F321983}" type="slidenum">
              <a:rPr lang="sk-SK" smtClean="0"/>
              <a:pPr/>
              <a:t>‹#›</a:t>
            </a:fld>
            <a:endParaRPr lang="sk-SK"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2559322" y="23133168"/>
            <a:ext cx="27539396" cy="7149948"/>
          </a:xfrm>
        </p:spPr>
        <p:txBody>
          <a:bodyPr anchor="t"/>
          <a:lstStyle>
            <a:lvl1pPr algn="l">
              <a:defRPr sz="14399" b="1" cap="all"/>
            </a:lvl1pPr>
          </a:lstStyle>
          <a:p>
            <a:r>
              <a:rPr lang="sk-SK"/>
              <a:t>Kliknite sem a upravte štýl predlohy nadpisov.</a:t>
            </a:r>
          </a:p>
        </p:txBody>
      </p:sp>
      <p:sp>
        <p:nvSpPr>
          <p:cNvPr id="3" name="Zástupný symbol textu 2"/>
          <p:cNvSpPr>
            <a:spLocks noGrp="1"/>
          </p:cNvSpPr>
          <p:nvPr>
            <p:ph type="body" idx="1"/>
          </p:nvPr>
        </p:nvSpPr>
        <p:spPr>
          <a:xfrm>
            <a:off x="2559322" y="15258228"/>
            <a:ext cx="27539396" cy="7874940"/>
          </a:xfrm>
        </p:spPr>
        <p:txBody>
          <a:bodyPr anchor="b"/>
          <a:lstStyle>
            <a:lvl1pPr marL="0" indent="0">
              <a:buNone/>
              <a:defRPr sz="7199">
                <a:solidFill>
                  <a:schemeClr val="tx1">
                    <a:tint val="75000"/>
                  </a:schemeClr>
                </a:solidFill>
              </a:defRPr>
            </a:lvl1pPr>
            <a:lvl2pPr marL="1645755" indent="0">
              <a:buNone/>
              <a:defRPr sz="6499">
                <a:solidFill>
                  <a:schemeClr val="tx1">
                    <a:tint val="75000"/>
                  </a:schemeClr>
                </a:solidFill>
              </a:defRPr>
            </a:lvl2pPr>
            <a:lvl3pPr marL="3291511" indent="0">
              <a:buNone/>
              <a:defRPr sz="5799">
                <a:solidFill>
                  <a:schemeClr val="tx1">
                    <a:tint val="75000"/>
                  </a:schemeClr>
                </a:solidFill>
              </a:defRPr>
            </a:lvl3pPr>
            <a:lvl4pPr marL="4937266" indent="0">
              <a:buNone/>
              <a:defRPr sz="5000">
                <a:solidFill>
                  <a:schemeClr val="tx1">
                    <a:tint val="75000"/>
                  </a:schemeClr>
                </a:solidFill>
              </a:defRPr>
            </a:lvl4pPr>
            <a:lvl5pPr marL="6583022" indent="0">
              <a:buNone/>
              <a:defRPr sz="5000">
                <a:solidFill>
                  <a:schemeClr val="tx1">
                    <a:tint val="75000"/>
                  </a:schemeClr>
                </a:solidFill>
              </a:defRPr>
            </a:lvl5pPr>
            <a:lvl6pPr marL="8228777" indent="0">
              <a:buNone/>
              <a:defRPr sz="5000">
                <a:solidFill>
                  <a:schemeClr val="tx1">
                    <a:tint val="75000"/>
                  </a:schemeClr>
                </a:solidFill>
              </a:defRPr>
            </a:lvl6pPr>
            <a:lvl7pPr marL="9874532" indent="0">
              <a:buNone/>
              <a:defRPr sz="5000">
                <a:solidFill>
                  <a:schemeClr val="tx1">
                    <a:tint val="75000"/>
                  </a:schemeClr>
                </a:solidFill>
              </a:defRPr>
            </a:lvl7pPr>
            <a:lvl8pPr marL="11520288" indent="0">
              <a:buNone/>
              <a:defRPr sz="5000">
                <a:solidFill>
                  <a:schemeClr val="tx1">
                    <a:tint val="75000"/>
                  </a:schemeClr>
                </a:solidFill>
              </a:defRPr>
            </a:lvl8pPr>
            <a:lvl9pPr marL="13166043" indent="0">
              <a:buNone/>
              <a:defRPr sz="5000">
                <a:solidFill>
                  <a:schemeClr val="tx1">
                    <a:tint val="75000"/>
                  </a:schemeClr>
                </a:solidFill>
              </a:defRPr>
            </a:lvl9pPr>
          </a:lstStyle>
          <a:p>
            <a:pPr lvl="0"/>
            <a:r>
              <a:rPr lang="sk-SK"/>
              <a:t>Kliknite sem a upravte štýly predlohy textu.</a:t>
            </a:r>
          </a:p>
        </p:txBody>
      </p:sp>
      <p:sp>
        <p:nvSpPr>
          <p:cNvPr id="4" name="Zástupný symbol dátumu 3"/>
          <p:cNvSpPr>
            <a:spLocks noGrp="1"/>
          </p:cNvSpPr>
          <p:nvPr>
            <p:ph type="dt" sz="half" idx="10"/>
          </p:nvPr>
        </p:nvSpPr>
        <p:spPr/>
        <p:txBody>
          <a:bodyPr/>
          <a:lstStyle/>
          <a:p>
            <a:fld id="{BF92E2F3-A957-4897-AE39-228CC061DCDB}" type="datetimeFigureOut">
              <a:rPr lang="sk-SK" smtClean="0"/>
              <a:pPr/>
              <a:t>15. 10. 2023</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6EC84D80-3779-453A-ADA2-5F0F5F321983}" type="slidenum">
              <a:rPr lang="sk-SK" smtClean="0"/>
              <a:pPr/>
              <a:t>‹#›</a:t>
            </a:fld>
            <a:endParaRPr lang="sk-SK"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Kliknite sem a upravte štýl predlohy nadpisov.</a:t>
            </a:r>
          </a:p>
        </p:txBody>
      </p:sp>
      <p:sp>
        <p:nvSpPr>
          <p:cNvPr id="3" name="Zástupný symbol obsahu 2"/>
          <p:cNvSpPr>
            <a:spLocks noGrp="1"/>
          </p:cNvSpPr>
          <p:nvPr>
            <p:ph sz="half" idx="1"/>
          </p:nvPr>
        </p:nvSpPr>
        <p:spPr>
          <a:xfrm>
            <a:off x="1619966" y="8399942"/>
            <a:ext cx="14309687" cy="23758163"/>
          </a:xfrm>
        </p:spPr>
        <p:txBody>
          <a:bodyPr/>
          <a:lstStyle>
            <a:lvl1pPr>
              <a:defRPr sz="10099"/>
            </a:lvl1pPr>
            <a:lvl2pPr>
              <a:defRPr sz="8599"/>
            </a:lvl2pPr>
            <a:lvl3pPr>
              <a:defRPr sz="7199"/>
            </a:lvl3pPr>
            <a:lvl4pPr>
              <a:defRPr sz="6499"/>
            </a:lvl4pPr>
            <a:lvl5pPr>
              <a:defRPr sz="6499"/>
            </a:lvl5pPr>
            <a:lvl6pPr>
              <a:defRPr sz="6499"/>
            </a:lvl6pPr>
            <a:lvl7pPr>
              <a:defRPr sz="6499"/>
            </a:lvl7pPr>
            <a:lvl8pPr>
              <a:defRPr sz="6499"/>
            </a:lvl8pPr>
            <a:lvl9pPr>
              <a:defRPr sz="6499"/>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obsahu 3"/>
          <p:cNvSpPr>
            <a:spLocks noGrp="1"/>
          </p:cNvSpPr>
          <p:nvPr>
            <p:ph sz="half" idx="2"/>
          </p:nvPr>
        </p:nvSpPr>
        <p:spPr>
          <a:xfrm>
            <a:off x="16469639" y="8399942"/>
            <a:ext cx="14309687" cy="23758163"/>
          </a:xfrm>
        </p:spPr>
        <p:txBody>
          <a:bodyPr/>
          <a:lstStyle>
            <a:lvl1pPr>
              <a:defRPr sz="10099"/>
            </a:lvl1pPr>
            <a:lvl2pPr>
              <a:defRPr sz="8599"/>
            </a:lvl2pPr>
            <a:lvl3pPr>
              <a:defRPr sz="7199"/>
            </a:lvl3pPr>
            <a:lvl4pPr>
              <a:defRPr sz="6499"/>
            </a:lvl4pPr>
            <a:lvl5pPr>
              <a:defRPr sz="6499"/>
            </a:lvl5pPr>
            <a:lvl6pPr>
              <a:defRPr sz="6499"/>
            </a:lvl6pPr>
            <a:lvl7pPr>
              <a:defRPr sz="6499"/>
            </a:lvl7pPr>
            <a:lvl8pPr>
              <a:defRPr sz="6499"/>
            </a:lvl8pPr>
            <a:lvl9pPr>
              <a:defRPr sz="6499"/>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Zástupný symbol dátumu 4"/>
          <p:cNvSpPr>
            <a:spLocks noGrp="1"/>
          </p:cNvSpPr>
          <p:nvPr>
            <p:ph type="dt" sz="half" idx="10"/>
          </p:nvPr>
        </p:nvSpPr>
        <p:spPr/>
        <p:txBody>
          <a:bodyPr/>
          <a:lstStyle/>
          <a:p>
            <a:fld id="{BF92E2F3-A957-4897-AE39-228CC061DCDB}" type="datetimeFigureOut">
              <a:rPr lang="sk-SK" smtClean="0"/>
              <a:pPr/>
              <a:t>15. 10. 2023</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6EC84D80-3779-453A-ADA2-5F0F5F321983}" type="slidenum">
              <a:rPr lang="sk-SK" smtClean="0"/>
              <a:pPr/>
              <a:t>‹#›</a:t>
            </a:fld>
            <a:endParaRPr lang="sk-SK"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sk-SK"/>
              <a:t>Kliknite sem a upravte štýl predlohy nadpisov.</a:t>
            </a:r>
          </a:p>
        </p:txBody>
      </p:sp>
      <p:sp>
        <p:nvSpPr>
          <p:cNvPr id="3" name="Zástupný symbol textu 2"/>
          <p:cNvSpPr>
            <a:spLocks noGrp="1"/>
          </p:cNvSpPr>
          <p:nvPr>
            <p:ph type="body" idx="1"/>
          </p:nvPr>
        </p:nvSpPr>
        <p:spPr>
          <a:xfrm>
            <a:off x="1619966" y="8058279"/>
            <a:ext cx="14315312" cy="3358307"/>
          </a:xfrm>
        </p:spPr>
        <p:txBody>
          <a:bodyPr anchor="b"/>
          <a:lstStyle>
            <a:lvl1pPr marL="0" indent="0">
              <a:buNone/>
              <a:defRPr sz="8599" b="1"/>
            </a:lvl1pPr>
            <a:lvl2pPr marL="1645755" indent="0">
              <a:buNone/>
              <a:defRPr sz="7199" b="1"/>
            </a:lvl2pPr>
            <a:lvl3pPr marL="3291511" indent="0">
              <a:buNone/>
              <a:defRPr sz="6499" b="1"/>
            </a:lvl3pPr>
            <a:lvl4pPr marL="4937266" indent="0">
              <a:buNone/>
              <a:defRPr sz="5799" b="1"/>
            </a:lvl4pPr>
            <a:lvl5pPr marL="6583022" indent="0">
              <a:buNone/>
              <a:defRPr sz="5799" b="1"/>
            </a:lvl5pPr>
            <a:lvl6pPr marL="8228777" indent="0">
              <a:buNone/>
              <a:defRPr sz="5799" b="1"/>
            </a:lvl6pPr>
            <a:lvl7pPr marL="9874532" indent="0">
              <a:buNone/>
              <a:defRPr sz="5799" b="1"/>
            </a:lvl7pPr>
            <a:lvl8pPr marL="11520288" indent="0">
              <a:buNone/>
              <a:defRPr sz="5799" b="1"/>
            </a:lvl8pPr>
            <a:lvl9pPr marL="13166043" indent="0">
              <a:buNone/>
              <a:defRPr sz="5799" b="1"/>
            </a:lvl9pPr>
          </a:lstStyle>
          <a:p>
            <a:pPr lvl="0"/>
            <a:r>
              <a:rPr lang="sk-SK"/>
              <a:t>Kliknite sem a upravte štýly predlohy textu.</a:t>
            </a:r>
          </a:p>
        </p:txBody>
      </p:sp>
      <p:sp>
        <p:nvSpPr>
          <p:cNvPr id="4" name="Zástupný symbol obsahu 3"/>
          <p:cNvSpPr>
            <a:spLocks noGrp="1"/>
          </p:cNvSpPr>
          <p:nvPr>
            <p:ph sz="half" idx="2"/>
          </p:nvPr>
        </p:nvSpPr>
        <p:spPr>
          <a:xfrm>
            <a:off x="1619966" y="11416584"/>
            <a:ext cx="14315312" cy="20741518"/>
          </a:xfrm>
        </p:spPr>
        <p:txBody>
          <a:bodyPr/>
          <a:lstStyle>
            <a:lvl1pPr>
              <a:defRPr sz="8599"/>
            </a:lvl1pPr>
            <a:lvl2pPr>
              <a:defRPr sz="7199"/>
            </a:lvl2pPr>
            <a:lvl3pPr>
              <a:defRPr sz="6499"/>
            </a:lvl3pPr>
            <a:lvl4pPr>
              <a:defRPr sz="5799"/>
            </a:lvl4pPr>
            <a:lvl5pPr>
              <a:defRPr sz="5799"/>
            </a:lvl5pPr>
            <a:lvl6pPr>
              <a:defRPr sz="5799"/>
            </a:lvl6pPr>
            <a:lvl7pPr>
              <a:defRPr sz="5799"/>
            </a:lvl7pPr>
            <a:lvl8pPr>
              <a:defRPr sz="5799"/>
            </a:lvl8pPr>
            <a:lvl9pPr>
              <a:defRPr sz="5799"/>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Zástupný symbol textu 4"/>
          <p:cNvSpPr>
            <a:spLocks noGrp="1"/>
          </p:cNvSpPr>
          <p:nvPr>
            <p:ph type="body" sz="quarter" idx="3"/>
          </p:nvPr>
        </p:nvSpPr>
        <p:spPr>
          <a:xfrm>
            <a:off x="16458393" y="8058279"/>
            <a:ext cx="14320935" cy="3358307"/>
          </a:xfrm>
        </p:spPr>
        <p:txBody>
          <a:bodyPr anchor="b"/>
          <a:lstStyle>
            <a:lvl1pPr marL="0" indent="0">
              <a:buNone/>
              <a:defRPr sz="8599" b="1"/>
            </a:lvl1pPr>
            <a:lvl2pPr marL="1645755" indent="0">
              <a:buNone/>
              <a:defRPr sz="7199" b="1"/>
            </a:lvl2pPr>
            <a:lvl3pPr marL="3291511" indent="0">
              <a:buNone/>
              <a:defRPr sz="6499" b="1"/>
            </a:lvl3pPr>
            <a:lvl4pPr marL="4937266" indent="0">
              <a:buNone/>
              <a:defRPr sz="5799" b="1"/>
            </a:lvl4pPr>
            <a:lvl5pPr marL="6583022" indent="0">
              <a:buNone/>
              <a:defRPr sz="5799" b="1"/>
            </a:lvl5pPr>
            <a:lvl6pPr marL="8228777" indent="0">
              <a:buNone/>
              <a:defRPr sz="5799" b="1"/>
            </a:lvl6pPr>
            <a:lvl7pPr marL="9874532" indent="0">
              <a:buNone/>
              <a:defRPr sz="5799" b="1"/>
            </a:lvl7pPr>
            <a:lvl8pPr marL="11520288" indent="0">
              <a:buNone/>
              <a:defRPr sz="5799" b="1"/>
            </a:lvl8pPr>
            <a:lvl9pPr marL="13166043" indent="0">
              <a:buNone/>
              <a:defRPr sz="5799" b="1"/>
            </a:lvl9pPr>
          </a:lstStyle>
          <a:p>
            <a:pPr lvl="0"/>
            <a:r>
              <a:rPr lang="sk-SK"/>
              <a:t>Kliknite sem a upravte štýly predlohy textu.</a:t>
            </a:r>
          </a:p>
        </p:txBody>
      </p:sp>
      <p:sp>
        <p:nvSpPr>
          <p:cNvPr id="6" name="Zástupný symbol obsahu 5"/>
          <p:cNvSpPr>
            <a:spLocks noGrp="1"/>
          </p:cNvSpPr>
          <p:nvPr>
            <p:ph sz="quarter" idx="4"/>
          </p:nvPr>
        </p:nvSpPr>
        <p:spPr>
          <a:xfrm>
            <a:off x="16458393" y="11416584"/>
            <a:ext cx="14320935" cy="20741518"/>
          </a:xfrm>
        </p:spPr>
        <p:txBody>
          <a:bodyPr/>
          <a:lstStyle>
            <a:lvl1pPr>
              <a:defRPr sz="8599"/>
            </a:lvl1pPr>
            <a:lvl2pPr>
              <a:defRPr sz="7199"/>
            </a:lvl2pPr>
            <a:lvl3pPr>
              <a:defRPr sz="6499"/>
            </a:lvl3pPr>
            <a:lvl4pPr>
              <a:defRPr sz="5799"/>
            </a:lvl4pPr>
            <a:lvl5pPr>
              <a:defRPr sz="5799"/>
            </a:lvl5pPr>
            <a:lvl6pPr>
              <a:defRPr sz="5799"/>
            </a:lvl6pPr>
            <a:lvl7pPr>
              <a:defRPr sz="5799"/>
            </a:lvl7pPr>
            <a:lvl8pPr>
              <a:defRPr sz="5799"/>
            </a:lvl8pPr>
            <a:lvl9pPr>
              <a:defRPr sz="5799"/>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7" name="Zástupný symbol dátumu 6"/>
          <p:cNvSpPr>
            <a:spLocks noGrp="1"/>
          </p:cNvSpPr>
          <p:nvPr>
            <p:ph type="dt" sz="half" idx="10"/>
          </p:nvPr>
        </p:nvSpPr>
        <p:spPr/>
        <p:txBody>
          <a:bodyPr/>
          <a:lstStyle/>
          <a:p>
            <a:fld id="{BF92E2F3-A957-4897-AE39-228CC061DCDB}" type="datetimeFigureOut">
              <a:rPr lang="sk-SK" smtClean="0"/>
              <a:pPr/>
              <a:t>15. 10. 2023</a:t>
            </a:fld>
            <a:endParaRPr lang="sk-SK" dirty="0"/>
          </a:p>
        </p:txBody>
      </p:sp>
      <p:sp>
        <p:nvSpPr>
          <p:cNvPr id="8" name="Zástupný symbol päty 7"/>
          <p:cNvSpPr>
            <a:spLocks noGrp="1"/>
          </p:cNvSpPr>
          <p:nvPr>
            <p:ph type="ftr" sz="quarter" idx="11"/>
          </p:nvPr>
        </p:nvSpPr>
        <p:spPr/>
        <p:txBody>
          <a:bodyPr/>
          <a:lstStyle/>
          <a:p>
            <a:endParaRPr lang="sk-SK" dirty="0"/>
          </a:p>
        </p:txBody>
      </p:sp>
      <p:sp>
        <p:nvSpPr>
          <p:cNvPr id="9" name="Zástupný symbol čísla snímky 8"/>
          <p:cNvSpPr>
            <a:spLocks noGrp="1"/>
          </p:cNvSpPr>
          <p:nvPr>
            <p:ph type="sldNum" sz="quarter" idx="12"/>
          </p:nvPr>
        </p:nvSpPr>
        <p:spPr/>
        <p:txBody>
          <a:bodyPr/>
          <a:lstStyle/>
          <a:p>
            <a:fld id="{6EC84D80-3779-453A-ADA2-5F0F5F321983}" type="slidenum">
              <a:rPr lang="sk-SK" smtClean="0"/>
              <a:pPr/>
              <a:t>‹#›</a:t>
            </a:fld>
            <a:endParaRPr lang="sk-SK"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Kliknite sem a upravte štýl predlohy nadpisov.</a:t>
            </a:r>
          </a:p>
        </p:txBody>
      </p:sp>
      <p:sp>
        <p:nvSpPr>
          <p:cNvPr id="3" name="Zástupný symbol dátumu 2"/>
          <p:cNvSpPr>
            <a:spLocks noGrp="1"/>
          </p:cNvSpPr>
          <p:nvPr>
            <p:ph type="dt" sz="half" idx="10"/>
          </p:nvPr>
        </p:nvSpPr>
        <p:spPr/>
        <p:txBody>
          <a:bodyPr/>
          <a:lstStyle/>
          <a:p>
            <a:fld id="{BF92E2F3-A957-4897-AE39-228CC061DCDB}" type="datetimeFigureOut">
              <a:rPr lang="sk-SK" smtClean="0"/>
              <a:pPr/>
              <a:t>15. 10. 2023</a:t>
            </a:fld>
            <a:endParaRPr lang="sk-SK" dirty="0"/>
          </a:p>
        </p:txBody>
      </p:sp>
      <p:sp>
        <p:nvSpPr>
          <p:cNvPr id="4" name="Zástupný symbol päty 3"/>
          <p:cNvSpPr>
            <a:spLocks noGrp="1"/>
          </p:cNvSpPr>
          <p:nvPr>
            <p:ph type="ftr" sz="quarter" idx="11"/>
          </p:nvPr>
        </p:nvSpPr>
        <p:spPr/>
        <p:txBody>
          <a:bodyPr/>
          <a:lstStyle/>
          <a:p>
            <a:endParaRPr lang="sk-SK" dirty="0"/>
          </a:p>
        </p:txBody>
      </p:sp>
      <p:sp>
        <p:nvSpPr>
          <p:cNvPr id="5" name="Zástupný symbol čísla snímky 4"/>
          <p:cNvSpPr>
            <a:spLocks noGrp="1"/>
          </p:cNvSpPr>
          <p:nvPr>
            <p:ph type="sldNum" sz="quarter" idx="12"/>
          </p:nvPr>
        </p:nvSpPr>
        <p:spPr/>
        <p:txBody>
          <a:bodyPr/>
          <a:lstStyle/>
          <a:p>
            <a:fld id="{6EC84D80-3779-453A-ADA2-5F0F5F321983}" type="slidenum">
              <a:rPr lang="sk-SK" smtClean="0"/>
              <a:pPr/>
              <a:t>‹#›</a:t>
            </a:fld>
            <a:endParaRPr lang="sk-SK"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BF92E2F3-A957-4897-AE39-228CC061DCDB}" type="datetimeFigureOut">
              <a:rPr lang="sk-SK" smtClean="0"/>
              <a:pPr/>
              <a:t>15. 10. 2023</a:t>
            </a:fld>
            <a:endParaRPr lang="sk-SK" dirty="0"/>
          </a:p>
        </p:txBody>
      </p:sp>
      <p:sp>
        <p:nvSpPr>
          <p:cNvPr id="3" name="Zástupný symbol päty 2"/>
          <p:cNvSpPr>
            <a:spLocks noGrp="1"/>
          </p:cNvSpPr>
          <p:nvPr>
            <p:ph type="ftr" sz="quarter" idx="11"/>
          </p:nvPr>
        </p:nvSpPr>
        <p:spPr/>
        <p:txBody>
          <a:bodyPr/>
          <a:lstStyle/>
          <a:p>
            <a:endParaRPr lang="sk-SK" dirty="0"/>
          </a:p>
        </p:txBody>
      </p:sp>
      <p:sp>
        <p:nvSpPr>
          <p:cNvPr id="4" name="Zástupný symbol čísla snímky 3"/>
          <p:cNvSpPr>
            <a:spLocks noGrp="1"/>
          </p:cNvSpPr>
          <p:nvPr>
            <p:ph type="sldNum" sz="quarter" idx="12"/>
          </p:nvPr>
        </p:nvSpPr>
        <p:spPr/>
        <p:txBody>
          <a:bodyPr/>
          <a:lstStyle/>
          <a:p>
            <a:fld id="{6EC84D80-3779-453A-ADA2-5F0F5F321983}" type="slidenum">
              <a:rPr lang="sk-SK" smtClean="0"/>
              <a:pPr/>
              <a:t>‹#›</a:t>
            </a:fld>
            <a:endParaRPr lang="sk-SK"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619969" y="1433326"/>
            <a:ext cx="10659141" cy="6099956"/>
          </a:xfrm>
        </p:spPr>
        <p:txBody>
          <a:bodyPr anchor="b"/>
          <a:lstStyle>
            <a:lvl1pPr algn="l">
              <a:defRPr sz="7199" b="1"/>
            </a:lvl1pPr>
          </a:lstStyle>
          <a:p>
            <a:r>
              <a:rPr lang="sk-SK"/>
              <a:t>Kliknite sem a upravte štýl predlohy nadpisov.</a:t>
            </a:r>
          </a:p>
        </p:txBody>
      </p:sp>
      <p:sp>
        <p:nvSpPr>
          <p:cNvPr id="3" name="Zástupný symbol obsahu 2"/>
          <p:cNvSpPr>
            <a:spLocks noGrp="1"/>
          </p:cNvSpPr>
          <p:nvPr>
            <p:ph idx="1"/>
          </p:nvPr>
        </p:nvSpPr>
        <p:spPr>
          <a:xfrm>
            <a:off x="12667225" y="1433329"/>
            <a:ext cx="18112103" cy="30724779"/>
          </a:xfrm>
        </p:spPr>
        <p:txBody>
          <a:bodyPr/>
          <a:lstStyle>
            <a:lvl1pPr>
              <a:defRPr sz="11499"/>
            </a:lvl1pPr>
            <a:lvl2pPr>
              <a:defRPr sz="10099"/>
            </a:lvl2pPr>
            <a:lvl3pPr>
              <a:defRPr sz="8599"/>
            </a:lvl3pPr>
            <a:lvl4pPr>
              <a:defRPr sz="7199"/>
            </a:lvl4pPr>
            <a:lvl5pPr>
              <a:defRPr sz="7199"/>
            </a:lvl5pPr>
            <a:lvl6pPr>
              <a:defRPr sz="7199"/>
            </a:lvl6pPr>
            <a:lvl7pPr>
              <a:defRPr sz="7199"/>
            </a:lvl7pPr>
            <a:lvl8pPr>
              <a:defRPr sz="7199"/>
            </a:lvl8pPr>
            <a:lvl9pPr>
              <a:defRPr sz="7199"/>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textu 3"/>
          <p:cNvSpPr>
            <a:spLocks noGrp="1"/>
          </p:cNvSpPr>
          <p:nvPr>
            <p:ph type="body" sz="half" idx="2"/>
          </p:nvPr>
        </p:nvSpPr>
        <p:spPr>
          <a:xfrm>
            <a:off x="1619969" y="7533283"/>
            <a:ext cx="10659141" cy="24624824"/>
          </a:xfrm>
        </p:spPr>
        <p:txBody>
          <a:bodyPr/>
          <a:lstStyle>
            <a:lvl1pPr marL="0" indent="0">
              <a:buNone/>
              <a:defRPr sz="5000"/>
            </a:lvl1pPr>
            <a:lvl2pPr marL="1645755" indent="0">
              <a:buNone/>
              <a:defRPr sz="4300"/>
            </a:lvl2pPr>
            <a:lvl3pPr marL="3291511" indent="0">
              <a:buNone/>
              <a:defRPr sz="3600"/>
            </a:lvl3pPr>
            <a:lvl4pPr marL="4937266" indent="0">
              <a:buNone/>
              <a:defRPr sz="3200"/>
            </a:lvl4pPr>
            <a:lvl5pPr marL="6583022" indent="0">
              <a:buNone/>
              <a:defRPr sz="3200"/>
            </a:lvl5pPr>
            <a:lvl6pPr marL="8228777" indent="0">
              <a:buNone/>
              <a:defRPr sz="3200"/>
            </a:lvl6pPr>
            <a:lvl7pPr marL="9874532" indent="0">
              <a:buNone/>
              <a:defRPr sz="3200"/>
            </a:lvl7pPr>
            <a:lvl8pPr marL="11520288" indent="0">
              <a:buNone/>
              <a:defRPr sz="3200"/>
            </a:lvl8pPr>
            <a:lvl9pPr marL="13166043" indent="0">
              <a:buNone/>
              <a:defRPr sz="3200"/>
            </a:lvl9pPr>
          </a:lstStyle>
          <a:p>
            <a:pPr lvl="0"/>
            <a:r>
              <a:rPr lang="sk-SK"/>
              <a:t>Kliknite sem a upravte štýly predlohy textu.</a:t>
            </a:r>
          </a:p>
        </p:txBody>
      </p:sp>
      <p:sp>
        <p:nvSpPr>
          <p:cNvPr id="5" name="Zástupný symbol dátumu 4"/>
          <p:cNvSpPr>
            <a:spLocks noGrp="1"/>
          </p:cNvSpPr>
          <p:nvPr>
            <p:ph type="dt" sz="half" idx="10"/>
          </p:nvPr>
        </p:nvSpPr>
        <p:spPr/>
        <p:txBody>
          <a:bodyPr/>
          <a:lstStyle/>
          <a:p>
            <a:fld id="{BF92E2F3-A957-4897-AE39-228CC061DCDB}" type="datetimeFigureOut">
              <a:rPr lang="sk-SK" smtClean="0"/>
              <a:pPr/>
              <a:t>15. 10. 2023</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6EC84D80-3779-453A-ADA2-5F0F5F321983}" type="slidenum">
              <a:rPr lang="sk-SK" smtClean="0"/>
              <a:pPr/>
              <a:t>‹#›</a:t>
            </a:fld>
            <a:endParaRPr lang="sk-SK"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6350486" y="25199820"/>
            <a:ext cx="19439573" cy="2974981"/>
          </a:xfrm>
        </p:spPr>
        <p:txBody>
          <a:bodyPr anchor="b"/>
          <a:lstStyle>
            <a:lvl1pPr algn="l">
              <a:defRPr sz="7199" b="1"/>
            </a:lvl1pPr>
          </a:lstStyle>
          <a:p>
            <a:r>
              <a:rPr lang="sk-SK"/>
              <a:t>Kliknite sem a upravte štýl predlohy nadpisov.</a:t>
            </a:r>
          </a:p>
        </p:txBody>
      </p:sp>
      <p:sp>
        <p:nvSpPr>
          <p:cNvPr id="3" name="Zástupný symbol obrázka 2"/>
          <p:cNvSpPr>
            <a:spLocks noGrp="1"/>
          </p:cNvSpPr>
          <p:nvPr>
            <p:ph type="pic" idx="1"/>
          </p:nvPr>
        </p:nvSpPr>
        <p:spPr>
          <a:xfrm>
            <a:off x="6350486" y="3216643"/>
            <a:ext cx="19439573" cy="21599843"/>
          </a:xfrm>
        </p:spPr>
        <p:txBody>
          <a:bodyPr/>
          <a:lstStyle>
            <a:lvl1pPr marL="0" indent="0">
              <a:buNone/>
              <a:defRPr sz="11499"/>
            </a:lvl1pPr>
            <a:lvl2pPr marL="1645755" indent="0">
              <a:buNone/>
              <a:defRPr sz="10099"/>
            </a:lvl2pPr>
            <a:lvl3pPr marL="3291511" indent="0">
              <a:buNone/>
              <a:defRPr sz="8599"/>
            </a:lvl3pPr>
            <a:lvl4pPr marL="4937266" indent="0">
              <a:buNone/>
              <a:defRPr sz="7199"/>
            </a:lvl4pPr>
            <a:lvl5pPr marL="6583022" indent="0">
              <a:buNone/>
              <a:defRPr sz="7199"/>
            </a:lvl5pPr>
            <a:lvl6pPr marL="8228777" indent="0">
              <a:buNone/>
              <a:defRPr sz="7199"/>
            </a:lvl6pPr>
            <a:lvl7pPr marL="9874532" indent="0">
              <a:buNone/>
              <a:defRPr sz="7199"/>
            </a:lvl7pPr>
            <a:lvl8pPr marL="11520288" indent="0">
              <a:buNone/>
              <a:defRPr sz="7199"/>
            </a:lvl8pPr>
            <a:lvl9pPr marL="13166043" indent="0">
              <a:buNone/>
              <a:defRPr sz="7199"/>
            </a:lvl9pPr>
          </a:lstStyle>
          <a:p>
            <a:endParaRPr lang="sk-SK" dirty="0"/>
          </a:p>
        </p:txBody>
      </p:sp>
      <p:sp>
        <p:nvSpPr>
          <p:cNvPr id="4" name="Zástupný symbol textu 3"/>
          <p:cNvSpPr>
            <a:spLocks noGrp="1"/>
          </p:cNvSpPr>
          <p:nvPr>
            <p:ph type="body" sz="half" idx="2"/>
          </p:nvPr>
        </p:nvSpPr>
        <p:spPr>
          <a:xfrm>
            <a:off x="6350486" y="28174797"/>
            <a:ext cx="19439573" cy="4224967"/>
          </a:xfrm>
        </p:spPr>
        <p:txBody>
          <a:bodyPr/>
          <a:lstStyle>
            <a:lvl1pPr marL="0" indent="0">
              <a:buNone/>
              <a:defRPr sz="5000"/>
            </a:lvl1pPr>
            <a:lvl2pPr marL="1645755" indent="0">
              <a:buNone/>
              <a:defRPr sz="4300"/>
            </a:lvl2pPr>
            <a:lvl3pPr marL="3291511" indent="0">
              <a:buNone/>
              <a:defRPr sz="3600"/>
            </a:lvl3pPr>
            <a:lvl4pPr marL="4937266" indent="0">
              <a:buNone/>
              <a:defRPr sz="3200"/>
            </a:lvl4pPr>
            <a:lvl5pPr marL="6583022" indent="0">
              <a:buNone/>
              <a:defRPr sz="3200"/>
            </a:lvl5pPr>
            <a:lvl6pPr marL="8228777" indent="0">
              <a:buNone/>
              <a:defRPr sz="3200"/>
            </a:lvl6pPr>
            <a:lvl7pPr marL="9874532" indent="0">
              <a:buNone/>
              <a:defRPr sz="3200"/>
            </a:lvl7pPr>
            <a:lvl8pPr marL="11520288" indent="0">
              <a:buNone/>
              <a:defRPr sz="3200"/>
            </a:lvl8pPr>
            <a:lvl9pPr marL="13166043" indent="0">
              <a:buNone/>
              <a:defRPr sz="3200"/>
            </a:lvl9pPr>
          </a:lstStyle>
          <a:p>
            <a:pPr lvl="0"/>
            <a:r>
              <a:rPr lang="sk-SK"/>
              <a:t>Kliknite sem a upravte štýly predlohy textu.</a:t>
            </a:r>
          </a:p>
        </p:txBody>
      </p:sp>
      <p:sp>
        <p:nvSpPr>
          <p:cNvPr id="5" name="Zástupný symbol dátumu 4"/>
          <p:cNvSpPr>
            <a:spLocks noGrp="1"/>
          </p:cNvSpPr>
          <p:nvPr>
            <p:ph type="dt" sz="half" idx="10"/>
          </p:nvPr>
        </p:nvSpPr>
        <p:spPr/>
        <p:txBody>
          <a:bodyPr/>
          <a:lstStyle/>
          <a:p>
            <a:fld id="{BF92E2F3-A957-4897-AE39-228CC061DCDB}" type="datetimeFigureOut">
              <a:rPr lang="sk-SK" smtClean="0"/>
              <a:pPr/>
              <a:t>15. 10. 2023</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6EC84D80-3779-453A-ADA2-5F0F5F321983}" type="slidenum">
              <a:rPr lang="sk-SK" smtClean="0"/>
              <a:pPr/>
              <a:t>‹#›</a:t>
            </a:fld>
            <a:endParaRPr lang="sk-SK"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1619966" y="1441659"/>
            <a:ext cx="29159359" cy="5999956"/>
          </a:xfrm>
          <a:prstGeom prst="rect">
            <a:avLst/>
          </a:prstGeom>
        </p:spPr>
        <p:txBody>
          <a:bodyPr vert="horz" lIns="329184" tIns="164592" rIns="329184" bIns="164592" rtlCol="0" anchor="ctr">
            <a:normAutofit/>
          </a:bodyPr>
          <a:lstStyle/>
          <a:p>
            <a:r>
              <a:rPr lang="sk-SK"/>
              <a:t>Kliknite sem a upravte štýl predlohy nadpisov.</a:t>
            </a:r>
          </a:p>
        </p:txBody>
      </p:sp>
      <p:sp>
        <p:nvSpPr>
          <p:cNvPr id="3" name="Zástupný symbol textu 2"/>
          <p:cNvSpPr>
            <a:spLocks noGrp="1"/>
          </p:cNvSpPr>
          <p:nvPr>
            <p:ph type="body" idx="1"/>
          </p:nvPr>
        </p:nvSpPr>
        <p:spPr>
          <a:xfrm>
            <a:off x="1619966" y="8399942"/>
            <a:ext cx="29159359" cy="23758163"/>
          </a:xfrm>
          <a:prstGeom prst="rect">
            <a:avLst/>
          </a:prstGeom>
        </p:spPr>
        <p:txBody>
          <a:bodyPr vert="horz" lIns="329184" tIns="164592" rIns="329184" bIns="164592" rtlCol="0">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dátumu 3"/>
          <p:cNvSpPr>
            <a:spLocks noGrp="1"/>
          </p:cNvSpPr>
          <p:nvPr>
            <p:ph type="dt" sz="half" idx="2"/>
          </p:nvPr>
        </p:nvSpPr>
        <p:spPr>
          <a:xfrm>
            <a:off x="1619966" y="33366428"/>
            <a:ext cx="7559834" cy="1916652"/>
          </a:xfrm>
          <a:prstGeom prst="rect">
            <a:avLst/>
          </a:prstGeom>
        </p:spPr>
        <p:txBody>
          <a:bodyPr vert="horz" lIns="329184" tIns="164592" rIns="329184" bIns="164592" rtlCol="0" anchor="ctr"/>
          <a:lstStyle>
            <a:lvl1pPr algn="l">
              <a:defRPr sz="4300">
                <a:solidFill>
                  <a:schemeClr val="tx1">
                    <a:tint val="75000"/>
                  </a:schemeClr>
                </a:solidFill>
              </a:defRPr>
            </a:lvl1pPr>
          </a:lstStyle>
          <a:p>
            <a:fld id="{BF92E2F3-A957-4897-AE39-228CC061DCDB}" type="datetimeFigureOut">
              <a:rPr lang="sk-SK" smtClean="0"/>
              <a:pPr/>
              <a:t>15. 10. 2023</a:t>
            </a:fld>
            <a:endParaRPr lang="sk-SK" dirty="0"/>
          </a:p>
        </p:txBody>
      </p:sp>
      <p:sp>
        <p:nvSpPr>
          <p:cNvPr id="5" name="Zástupný symbol päty 4"/>
          <p:cNvSpPr>
            <a:spLocks noGrp="1"/>
          </p:cNvSpPr>
          <p:nvPr>
            <p:ph type="ftr" sz="quarter" idx="3"/>
          </p:nvPr>
        </p:nvSpPr>
        <p:spPr>
          <a:xfrm>
            <a:off x="11069759" y="33366428"/>
            <a:ext cx="10259776" cy="1916652"/>
          </a:xfrm>
          <a:prstGeom prst="rect">
            <a:avLst/>
          </a:prstGeom>
        </p:spPr>
        <p:txBody>
          <a:bodyPr vert="horz" lIns="329184" tIns="164592" rIns="329184" bIns="164592" rtlCol="0" anchor="ctr"/>
          <a:lstStyle>
            <a:lvl1pPr algn="ctr">
              <a:defRPr sz="4300">
                <a:solidFill>
                  <a:schemeClr val="tx1">
                    <a:tint val="75000"/>
                  </a:schemeClr>
                </a:solidFill>
              </a:defRPr>
            </a:lvl1pPr>
          </a:lstStyle>
          <a:p>
            <a:endParaRPr lang="sk-SK" dirty="0"/>
          </a:p>
        </p:txBody>
      </p:sp>
      <p:sp>
        <p:nvSpPr>
          <p:cNvPr id="6" name="Zástupný symbol čísla snímky 5"/>
          <p:cNvSpPr>
            <a:spLocks noGrp="1"/>
          </p:cNvSpPr>
          <p:nvPr>
            <p:ph type="sldNum" sz="quarter" idx="4"/>
          </p:nvPr>
        </p:nvSpPr>
        <p:spPr>
          <a:xfrm>
            <a:off x="23219492" y="33366428"/>
            <a:ext cx="7559834" cy="1916652"/>
          </a:xfrm>
          <a:prstGeom prst="rect">
            <a:avLst/>
          </a:prstGeom>
        </p:spPr>
        <p:txBody>
          <a:bodyPr vert="horz" lIns="329184" tIns="164592" rIns="329184" bIns="164592" rtlCol="0" anchor="ctr"/>
          <a:lstStyle>
            <a:lvl1pPr algn="r">
              <a:defRPr sz="4300">
                <a:solidFill>
                  <a:schemeClr val="tx1">
                    <a:tint val="75000"/>
                  </a:schemeClr>
                </a:solidFill>
              </a:defRPr>
            </a:lvl1pPr>
          </a:lstStyle>
          <a:p>
            <a:fld id="{6EC84D80-3779-453A-ADA2-5F0F5F321983}" type="slidenum">
              <a:rPr lang="sk-SK" smtClean="0"/>
              <a:pPr/>
              <a:t>‹#›</a:t>
            </a:fld>
            <a:endParaRPr lang="sk-S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291511" rtl="0" eaLnBrk="1" latinLnBrk="0" hangingPunct="1">
        <a:spcBef>
          <a:spcPct val="0"/>
        </a:spcBef>
        <a:buNone/>
        <a:defRPr sz="15798" kern="1200">
          <a:solidFill>
            <a:schemeClr val="tx1"/>
          </a:solidFill>
          <a:latin typeface="+mj-lt"/>
          <a:ea typeface="+mj-ea"/>
          <a:cs typeface="+mj-cs"/>
        </a:defRPr>
      </a:lvl1pPr>
    </p:titleStyle>
    <p:bodyStyle>
      <a:lvl1pPr marL="1234317" indent="-1234317" algn="l" defTabSz="3291511" rtl="0" eaLnBrk="1" latinLnBrk="0" hangingPunct="1">
        <a:spcBef>
          <a:spcPct val="20000"/>
        </a:spcBef>
        <a:buFont typeface="Arial" pitchFamily="34" charset="0"/>
        <a:buChar char="•"/>
        <a:defRPr sz="11499" kern="1200">
          <a:solidFill>
            <a:schemeClr val="tx1"/>
          </a:solidFill>
          <a:latin typeface="+mn-lt"/>
          <a:ea typeface="+mn-ea"/>
          <a:cs typeface="+mn-cs"/>
        </a:defRPr>
      </a:lvl1pPr>
      <a:lvl2pPr marL="2674353" indent="-1028597" algn="l" defTabSz="3291511" rtl="0" eaLnBrk="1" latinLnBrk="0" hangingPunct="1">
        <a:spcBef>
          <a:spcPct val="20000"/>
        </a:spcBef>
        <a:buFont typeface="Arial" pitchFamily="34" charset="0"/>
        <a:buChar char="–"/>
        <a:defRPr sz="10099" kern="1200">
          <a:solidFill>
            <a:schemeClr val="tx1"/>
          </a:solidFill>
          <a:latin typeface="+mn-lt"/>
          <a:ea typeface="+mn-ea"/>
          <a:cs typeface="+mn-cs"/>
        </a:defRPr>
      </a:lvl2pPr>
      <a:lvl3pPr marL="4114389" indent="-822878" algn="l" defTabSz="3291511" rtl="0" eaLnBrk="1" latinLnBrk="0" hangingPunct="1">
        <a:spcBef>
          <a:spcPct val="20000"/>
        </a:spcBef>
        <a:buFont typeface="Arial" pitchFamily="34" charset="0"/>
        <a:buChar char="•"/>
        <a:defRPr sz="8599" kern="1200">
          <a:solidFill>
            <a:schemeClr val="tx1"/>
          </a:solidFill>
          <a:latin typeface="+mn-lt"/>
          <a:ea typeface="+mn-ea"/>
          <a:cs typeface="+mn-cs"/>
        </a:defRPr>
      </a:lvl3pPr>
      <a:lvl4pPr marL="5760144" indent="-822878" algn="l" defTabSz="3291511" rtl="0" eaLnBrk="1" latinLnBrk="0" hangingPunct="1">
        <a:spcBef>
          <a:spcPct val="20000"/>
        </a:spcBef>
        <a:buFont typeface="Arial" pitchFamily="34" charset="0"/>
        <a:buChar char="–"/>
        <a:defRPr sz="7199" kern="1200">
          <a:solidFill>
            <a:schemeClr val="tx1"/>
          </a:solidFill>
          <a:latin typeface="+mn-lt"/>
          <a:ea typeface="+mn-ea"/>
          <a:cs typeface="+mn-cs"/>
        </a:defRPr>
      </a:lvl4pPr>
      <a:lvl5pPr marL="7405899" indent="-822878" algn="l" defTabSz="3291511" rtl="0" eaLnBrk="1" latinLnBrk="0" hangingPunct="1">
        <a:spcBef>
          <a:spcPct val="20000"/>
        </a:spcBef>
        <a:buFont typeface="Arial" pitchFamily="34" charset="0"/>
        <a:buChar char="»"/>
        <a:defRPr sz="7199" kern="1200">
          <a:solidFill>
            <a:schemeClr val="tx1"/>
          </a:solidFill>
          <a:latin typeface="+mn-lt"/>
          <a:ea typeface="+mn-ea"/>
          <a:cs typeface="+mn-cs"/>
        </a:defRPr>
      </a:lvl5pPr>
      <a:lvl6pPr marL="9051655" indent="-822878" algn="l" defTabSz="3291511" rtl="0" eaLnBrk="1" latinLnBrk="0" hangingPunct="1">
        <a:spcBef>
          <a:spcPct val="20000"/>
        </a:spcBef>
        <a:buFont typeface="Arial" pitchFamily="34" charset="0"/>
        <a:buChar char="•"/>
        <a:defRPr sz="7199" kern="1200">
          <a:solidFill>
            <a:schemeClr val="tx1"/>
          </a:solidFill>
          <a:latin typeface="+mn-lt"/>
          <a:ea typeface="+mn-ea"/>
          <a:cs typeface="+mn-cs"/>
        </a:defRPr>
      </a:lvl6pPr>
      <a:lvl7pPr marL="10697410" indent="-822878" algn="l" defTabSz="3291511" rtl="0" eaLnBrk="1" latinLnBrk="0" hangingPunct="1">
        <a:spcBef>
          <a:spcPct val="20000"/>
        </a:spcBef>
        <a:buFont typeface="Arial" pitchFamily="34" charset="0"/>
        <a:buChar char="•"/>
        <a:defRPr sz="7199" kern="1200">
          <a:solidFill>
            <a:schemeClr val="tx1"/>
          </a:solidFill>
          <a:latin typeface="+mn-lt"/>
          <a:ea typeface="+mn-ea"/>
          <a:cs typeface="+mn-cs"/>
        </a:defRPr>
      </a:lvl7pPr>
      <a:lvl8pPr marL="12343166" indent="-822878" algn="l" defTabSz="3291511" rtl="0" eaLnBrk="1" latinLnBrk="0" hangingPunct="1">
        <a:spcBef>
          <a:spcPct val="20000"/>
        </a:spcBef>
        <a:buFont typeface="Arial" pitchFamily="34" charset="0"/>
        <a:buChar char="•"/>
        <a:defRPr sz="7199" kern="1200">
          <a:solidFill>
            <a:schemeClr val="tx1"/>
          </a:solidFill>
          <a:latin typeface="+mn-lt"/>
          <a:ea typeface="+mn-ea"/>
          <a:cs typeface="+mn-cs"/>
        </a:defRPr>
      </a:lvl8pPr>
      <a:lvl9pPr marL="13988921" indent="-822878" algn="l" defTabSz="3291511" rtl="0" eaLnBrk="1" latinLnBrk="0" hangingPunct="1">
        <a:spcBef>
          <a:spcPct val="20000"/>
        </a:spcBef>
        <a:buFont typeface="Arial" pitchFamily="34" charset="0"/>
        <a:buChar char="•"/>
        <a:defRPr sz="7199" kern="1200">
          <a:solidFill>
            <a:schemeClr val="tx1"/>
          </a:solidFill>
          <a:latin typeface="+mn-lt"/>
          <a:ea typeface="+mn-ea"/>
          <a:cs typeface="+mn-cs"/>
        </a:defRPr>
      </a:lvl9pPr>
    </p:bodyStyle>
    <p:otherStyle>
      <a:defPPr>
        <a:defRPr lang="sk-SK"/>
      </a:defPPr>
      <a:lvl1pPr marL="0" algn="l" defTabSz="3291511" rtl="0" eaLnBrk="1" latinLnBrk="0" hangingPunct="1">
        <a:defRPr sz="6499" kern="1200">
          <a:solidFill>
            <a:schemeClr val="tx1"/>
          </a:solidFill>
          <a:latin typeface="+mn-lt"/>
          <a:ea typeface="+mn-ea"/>
          <a:cs typeface="+mn-cs"/>
        </a:defRPr>
      </a:lvl1pPr>
      <a:lvl2pPr marL="1645755" algn="l" defTabSz="3291511" rtl="0" eaLnBrk="1" latinLnBrk="0" hangingPunct="1">
        <a:defRPr sz="6499" kern="1200">
          <a:solidFill>
            <a:schemeClr val="tx1"/>
          </a:solidFill>
          <a:latin typeface="+mn-lt"/>
          <a:ea typeface="+mn-ea"/>
          <a:cs typeface="+mn-cs"/>
        </a:defRPr>
      </a:lvl2pPr>
      <a:lvl3pPr marL="3291511" algn="l" defTabSz="3291511" rtl="0" eaLnBrk="1" latinLnBrk="0" hangingPunct="1">
        <a:defRPr sz="6499" kern="1200">
          <a:solidFill>
            <a:schemeClr val="tx1"/>
          </a:solidFill>
          <a:latin typeface="+mn-lt"/>
          <a:ea typeface="+mn-ea"/>
          <a:cs typeface="+mn-cs"/>
        </a:defRPr>
      </a:lvl3pPr>
      <a:lvl4pPr marL="4937266" algn="l" defTabSz="3291511" rtl="0" eaLnBrk="1" latinLnBrk="0" hangingPunct="1">
        <a:defRPr sz="6499" kern="1200">
          <a:solidFill>
            <a:schemeClr val="tx1"/>
          </a:solidFill>
          <a:latin typeface="+mn-lt"/>
          <a:ea typeface="+mn-ea"/>
          <a:cs typeface="+mn-cs"/>
        </a:defRPr>
      </a:lvl4pPr>
      <a:lvl5pPr marL="6583022" algn="l" defTabSz="3291511" rtl="0" eaLnBrk="1" latinLnBrk="0" hangingPunct="1">
        <a:defRPr sz="6499" kern="1200">
          <a:solidFill>
            <a:schemeClr val="tx1"/>
          </a:solidFill>
          <a:latin typeface="+mn-lt"/>
          <a:ea typeface="+mn-ea"/>
          <a:cs typeface="+mn-cs"/>
        </a:defRPr>
      </a:lvl5pPr>
      <a:lvl6pPr marL="8228777" algn="l" defTabSz="3291511" rtl="0" eaLnBrk="1" latinLnBrk="0" hangingPunct="1">
        <a:defRPr sz="6499" kern="1200">
          <a:solidFill>
            <a:schemeClr val="tx1"/>
          </a:solidFill>
          <a:latin typeface="+mn-lt"/>
          <a:ea typeface="+mn-ea"/>
          <a:cs typeface="+mn-cs"/>
        </a:defRPr>
      </a:lvl6pPr>
      <a:lvl7pPr marL="9874532" algn="l" defTabSz="3291511" rtl="0" eaLnBrk="1" latinLnBrk="0" hangingPunct="1">
        <a:defRPr sz="6499" kern="1200">
          <a:solidFill>
            <a:schemeClr val="tx1"/>
          </a:solidFill>
          <a:latin typeface="+mn-lt"/>
          <a:ea typeface="+mn-ea"/>
          <a:cs typeface="+mn-cs"/>
        </a:defRPr>
      </a:lvl7pPr>
      <a:lvl8pPr marL="11520288" algn="l" defTabSz="3291511" rtl="0" eaLnBrk="1" latinLnBrk="0" hangingPunct="1">
        <a:defRPr sz="6499" kern="1200">
          <a:solidFill>
            <a:schemeClr val="tx1"/>
          </a:solidFill>
          <a:latin typeface="+mn-lt"/>
          <a:ea typeface="+mn-ea"/>
          <a:cs typeface="+mn-cs"/>
        </a:defRPr>
      </a:lvl8pPr>
      <a:lvl9pPr marL="13166043" algn="l" defTabSz="3291511" rtl="0" eaLnBrk="1" latinLnBrk="0" hangingPunct="1">
        <a:defRPr sz="64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chart" Target="../charts/chart4.xml"/><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chart" Target="../charts/chart3.xml"/><Relationship Id="rId2" Type="http://schemas.openxmlformats.org/officeDocument/2006/relationships/image" Target="../media/image1.png"/><Relationship Id="rId16" Type="http://schemas.openxmlformats.org/officeDocument/2006/relationships/chart" Target="../charts/chart2.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chart" Target="../charts/chart1.xml"/><Relationship Id="rId10" Type="http://schemas.openxmlformats.org/officeDocument/2006/relationships/image" Target="../media/image9.png"/><Relationship Id="rId19" Type="http://schemas.openxmlformats.org/officeDocument/2006/relationships/chart" Target="../charts/chart5.xml"/><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BlokTextu 3"/>
          <p:cNvSpPr txBox="1">
            <a:spLocks noChangeArrowheads="1"/>
          </p:cNvSpPr>
          <p:nvPr/>
        </p:nvSpPr>
        <p:spPr bwMode="auto">
          <a:xfrm>
            <a:off x="705193" y="391019"/>
            <a:ext cx="30917747" cy="2363547"/>
          </a:xfrm>
          <a:prstGeom prst="rect">
            <a:avLst/>
          </a:prstGeom>
          <a:solidFill>
            <a:schemeClr val="bg1">
              <a:lumMod val="65000"/>
            </a:schemeClr>
          </a:solidFill>
          <a:ln w="9525">
            <a:solidFill>
              <a:schemeClr val="accent6">
                <a:lumMod val="50000"/>
              </a:schemeClr>
            </a:solidFill>
            <a:miter lim="800000"/>
            <a:headEnd/>
            <a:tailEnd/>
          </a:ln>
        </p:spPr>
        <p:txBody>
          <a:bodyPr wrap="square" lIns="329136" tIns="164568" rIns="329136" bIns="164568">
            <a:spAutoFit/>
          </a:bodyPr>
          <a:lstStyle/>
          <a:p>
            <a:pPr algn="ctr"/>
            <a:r>
              <a:rPr lang="sk-SK" sz="7200" b="1" dirty="0" err="1" smtClean="0">
                <a:latin typeface="Calibri" pitchFamily="34" charset="0"/>
              </a:rPr>
              <a:t>GLArchív</a:t>
            </a:r>
            <a:r>
              <a:rPr lang="sk-SK" sz="7200" b="1" dirty="0" smtClean="0">
                <a:latin typeface="Calibri" pitchFamily="34" charset="0"/>
              </a:rPr>
              <a:t> - Spoľahlivý </a:t>
            </a:r>
            <a:r>
              <a:rPr lang="sk-SK" sz="7200" b="1" dirty="0">
                <a:latin typeface="Calibri" pitchFamily="34" charset="0"/>
              </a:rPr>
              <a:t>virtuálny spolužiak</a:t>
            </a:r>
          </a:p>
          <a:p>
            <a:pPr algn="ctr"/>
            <a:endParaRPr lang="sk-SK" sz="5999" b="1" dirty="0">
              <a:latin typeface="Calibri" pitchFamily="34" charset="0"/>
            </a:endParaRPr>
          </a:p>
        </p:txBody>
      </p:sp>
      <p:sp>
        <p:nvSpPr>
          <p:cNvPr id="7" name="BlokTextu 2"/>
          <p:cNvSpPr txBox="1">
            <a:spLocks noChangeArrowheads="1"/>
          </p:cNvSpPr>
          <p:nvPr/>
        </p:nvSpPr>
        <p:spPr bwMode="auto">
          <a:xfrm>
            <a:off x="18733098" y="1841038"/>
            <a:ext cx="4339221" cy="1015663"/>
          </a:xfrm>
          <a:prstGeom prst="rect">
            <a:avLst/>
          </a:prstGeom>
          <a:solidFill>
            <a:schemeClr val="bg1">
              <a:lumMod val="85000"/>
            </a:schemeClr>
          </a:solidFill>
          <a:ln>
            <a:headEnd/>
            <a:tailEnd/>
          </a:ln>
        </p:spPr>
        <p:style>
          <a:lnRef idx="2">
            <a:schemeClr val="dk1"/>
          </a:lnRef>
          <a:fillRef idx="1">
            <a:schemeClr val="lt1"/>
          </a:fillRef>
          <a:effectRef idx="0">
            <a:schemeClr val="dk1"/>
          </a:effectRef>
          <a:fontRef idx="minor">
            <a:schemeClr val="dk1"/>
          </a:fontRef>
        </p:style>
        <p:txBody>
          <a:bodyPr wrap="square">
            <a:spAutoFit/>
          </a:bodyPr>
          <a:lstStyle/>
          <a:p>
            <a:r>
              <a:rPr lang="sk-SK" sz="6000" b="1" dirty="0">
                <a:latin typeface="Calibri" pitchFamily="34" charset="0"/>
              </a:rPr>
              <a:t>Tomáš Varga</a:t>
            </a:r>
          </a:p>
        </p:txBody>
      </p:sp>
      <p:sp>
        <p:nvSpPr>
          <p:cNvPr id="8" name="BlokTextu 4"/>
          <p:cNvSpPr txBox="1">
            <a:spLocks noChangeArrowheads="1"/>
          </p:cNvSpPr>
          <p:nvPr/>
        </p:nvSpPr>
        <p:spPr bwMode="auto">
          <a:xfrm>
            <a:off x="880970" y="1984297"/>
            <a:ext cx="11620538" cy="830875"/>
          </a:xfrm>
          <a:prstGeom prst="rect">
            <a:avLst/>
          </a:prstGeom>
          <a:solidFill>
            <a:schemeClr val="bg1">
              <a:lumMod val="85000"/>
            </a:schemeClr>
          </a:solidFill>
          <a:ln>
            <a:headEnd/>
            <a:tailEnd/>
          </a:ln>
        </p:spPr>
        <p:style>
          <a:lnRef idx="2">
            <a:schemeClr val="dk1"/>
          </a:lnRef>
          <a:fillRef idx="1">
            <a:schemeClr val="lt1"/>
          </a:fillRef>
          <a:effectRef idx="0">
            <a:schemeClr val="dk1"/>
          </a:effectRef>
          <a:fontRef idx="minor">
            <a:schemeClr val="dk1"/>
          </a:fontRef>
        </p:style>
        <p:txBody>
          <a:bodyPr wrap="square">
            <a:spAutoFit/>
          </a:bodyPr>
          <a:lstStyle/>
          <a:p>
            <a:r>
              <a:rPr lang="sk-SK" sz="4800" b="1" dirty="0">
                <a:latin typeface="Calibri" pitchFamily="34" charset="0"/>
              </a:rPr>
              <a:t>Gymnázium Gelnica, SNP 1, 056 01 Gelnica </a:t>
            </a:r>
          </a:p>
        </p:txBody>
      </p:sp>
      <p:sp>
        <p:nvSpPr>
          <p:cNvPr id="9" name="BlokTextu 5"/>
          <p:cNvSpPr txBox="1">
            <a:spLocks noChangeArrowheads="1"/>
          </p:cNvSpPr>
          <p:nvPr/>
        </p:nvSpPr>
        <p:spPr bwMode="auto">
          <a:xfrm>
            <a:off x="740771" y="3143631"/>
            <a:ext cx="31010316" cy="5786199"/>
          </a:xfrm>
          <a:prstGeom prst="rect">
            <a:avLst/>
          </a:prstGeom>
          <a:solidFill>
            <a:schemeClr val="bg1">
              <a:lumMod val="95000"/>
            </a:schemeClr>
          </a:solidFill>
          <a:ln w="9525">
            <a:solidFill>
              <a:schemeClr val="accent3">
                <a:lumMod val="75000"/>
              </a:schemeClr>
            </a:solidFill>
            <a:miter lim="800000"/>
            <a:headEnd/>
            <a:tailEnd/>
          </a:ln>
        </p:spPr>
        <p:txBody>
          <a:bodyPr wrap="square">
            <a:spAutoFit/>
          </a:bodyPr>
          <a:lstStyle/>
          <a:p>
            <a:pPr algn="just"/>
            <a:r>
              <a:rPr lang="sk-SK" sz="3700" dirty="0">
                <a:latin typeface="Calibri" pitchFamily="34" charset="0"/>
              </a:rPr>
              <a:t>Cieľom projektu bolo pomôcť študentom, ktorí v škole chýbali a nemali k dispozícii spoľahlivý zdroj poznámok zo školského učiva, prípadne aj tým, ktorí majú neprehľadné poznámky, skvalitniť podmienky a tým zefektívniť ich pripravenosť na vyučovanie pri samoštúdiu vytvorením podpornej jednotnej online platformy. Zároveň sme chceli zvýšiť motiváciu študentov k učeniu tým, že im poskytneme jednoduchý spôsob, ako získať kvalitné poznámky. Vznik stránky sa datuje od začiatku školského roku 2020/2021. Spočiatku sme vytvorili statickú webovú stránku na </a:t>
            </a:r>
            <a:r>
              <a:rPr lang="sk-SK" sz="3700" dirty="0" err="1">
                <a:latin typeface="Calibri" pitchFamily="34" charset="0"/>
              </a:rPr>
              <a:t>Github</a:t>
            </a:r>
            <a:r>
              <a:rPr lang="sk-SK" sz="3700" dirty="0">
                <a:latin typeface="Calibri" pitchFamily="34" charset="0"/>
              </a:rPr>
              <a:t> </a:t>
            </a:r>
            <a:r>
              <a:rPr lang="sk-SK" sz="3700" dirty="0" err="1">
                <a:latin typeface="Calibri" pitchFamily="34" charset="0"/>
              </a:rPr>
              <a:t>Pages</a:t>
            </a:r>
            <a:r>
              <a:rPr lang="sk-SK" sz="3700" dirty="0">
                <a:latin typeface="Calibri" pitchFamily="34" charset="0"/>
              </a:rPr>
              <a:t>, ale postupne sme prešli na </a:t>
            </a:r>
            <a:r>
              <a:rPr lang="sk-SK" sz="3700" dirty="0" err="1">
                <a:latin typeface="Calibri" pitchFamily="34" charset="0"/>
              </a:rPr>
              <a:t>hosting</a:t>
            </a:r>
            <a:r>
              <a:rPr lang="sk-SK" sz="3700" dirty="0">
                <a:latin typeface="Calibri" pitchFamily="34" charset="0"/>
              </a:rPr>
              <a:t> umožňujúci dynamické stránky a využívanie SQL databázy. Stránka umožňuje študentom nahrať a organizovať poznámky do predmetov chronologicky. Postupne sme vylepšovali dizajn stránky tak, aby bola na základe spätných väzieb používateľov použiteľnejšia a atraktívnejšia, s pútavejším dizajnom. Stránka </a:t>
            </a:r>
            <a:r>
              <a:rPr lang="sk-SK" sz="3700" dirty="0" err="1">
                <a:latin typeface="Calibri" pitchFamily="34" charset="0"/>
              </a:rPr>
              <a:t>GlArchív</a:t>
            </a:r>
            <a:r>
              <a:rPr lang="sk-SK" sz="3700" dirty="0">
                <a:latin typeface="Calibri" pitchFamily="34" charset="0"/>
              </a:rPr>
              <a:t>, je na základe vyhodnotenia ankety, užitočným nástrojom pre študentov. Počas celého štvorročného štúdia stránka úspešne funguje a až 77,8 % respondentov ju využíva na dennej báze. Študenti na nej nájdu všetko, čo na danú vyučovaciu hodinu potrebujú. Ako veľkú výhodu takejto formy uvádzajú to, že všetko je umiestnené na jednej platforme. Na základe týchto výsledkov môžeme uzavrieť, že projekt </a:t>
            </a:r>
            <a:r>
              <a:rPr lang="sk-SK" sz="3700" dirty="0" err="1">
                <a:latin typeface="Calibri" pitchFamily="34" charset="0"/>
              </a:rPr>
              <a:t>GlArchív</a:t>
            </a:r>
            <a:r>
              <a:rPr lang="sk-SK" sz="3700" dirty="0">
                <a:latin typeface="Calibri" pitchFamily="34" charset="0"/>
              </a:rPr>
              <a:t> úspešne naplnil svoj cieľ pomáhať študentom zlepšiť ich vzdelávanie a pripravenosť na </a:t>
            </a:r>
            <a:r>
              <a:rPr lang="sk-SK" sz="3700" dirty="0" smtClean="0">
                <a:latin typeface="Calibri" pitchFamily="34" charset="0"/>
              </a:rPr>
              <a:t>vyučovacie </a:t>
            </a:r>
            <a:r>
              <a:rPr lang="sk-SK" sz="3700" dirty="0">
                <a:latin typeface="Calibri" pitchFamily="34" charset="0"/>
              </a:rPr>
              <a:t>hodiny prostredníctvom jednoduchej a efektívnej online platformy na zdieľanie poznámok.</a:t>
            </a:r>
          </a:p>
        </p:txBody>
      </p:sp>
      <p:sp>
        <p:nvSpPr>
          <p:cNvPr id="10" name="BlokTextu 6"/>
          <p:cNvSpPr txBox="1">
            <a:spLocks noChangeArrowheads="1"/>
          </p:cNvSpPr>
          <p:nvPr/>
        </p:nvSpPr>
        <p:spPr bwMode="auto">
          <a:xfrm>
            <a:off x="740771" y="9249828"/>
            <a:ext cx="4178477" cy="1107704"/>
          </a:xfrm>
          <a:prstGeom prst="rect">
            <a:avLst/>
          </a:prstGeom>
          <a:solidFill>
            <a:schemeClr val="bg1">
              <a:lumMod val="65000"/>
            </a:schemeClr>
          </a:solidFill>
          <a:ln w="9525">
            <a:noFill/>
            <a:miter lim="800000"/>
            <a:headEnd/>
            <a:tailEnd/>
          </a:ln>
        </p:spPr>
        <p:txBody>
          <a:bodyPr wrap="square" anchor="ctr">
            <a:spAutoFit/>
          </a:bodyPr>
          <a:lstStyle/>
          <a:p>
            <a:pPr algn="ctr"/>
            <a:r>
              <a:rPr lang="sk-SK" sz="5400" b="1" dirty="0">
                <a:latin typeface="Calibri" pitchFamily="34" charset="0"/>
              </a:rPr>
              <a:t>Cieľ práce:</a:t>
            </a:r>
            <a:r>
              <a:rPr lang="sk-SK" sz="6600" b="1" dirty="0">
                <a:latin typeface="Calibri" pitchFamily="34" charset="0"/>
              </a:rPr>
              <a:t> </a:t>
            </a:r>
          </a:p>
        </p:txBody>
      </p:sp>
      <p:sp>
        <p:nvSpPr>
          <p:cNvPr id="11" name="BlokTextu 8"/>
          <p:cNvSpPr txBox="1">
            <a:spLocks noChangeArrowheads="1"/>
          </p:cNvSpPr>
          <p:nvPr/>
        </p:nvSpPr>
        <p:spPr bwMode="auto">
          <a:xfrm>
            <a:off x="15523982" y="9216760"/>
            <a:ext cx="9031559" cy="923330"/>
          </a:xfrm>
          <a:prstGeom prst="rect">
            <a:avLst/>
          </a:prstGeom>
          <a:solidFill>
            <a:schemeClr val="bg1">
              <a:lumMod val="65000"/>
            </a:schemeClr>
          </a:solidFill>
          <a:ln w="9525">
            <a:noFill/>
            <a:miter lim="800000"/>
            <a:headEnd/>
            <a:tailEnd/>
          </a:ln>
        </p:spPr>
        <p:txBody>
          <a:bodyPr wrap="square">
            <a:spAutoFit/>
          </a:bodyPr>
          <a:lstStyle/>
          <a:p>
            <a:r>
              <a:rPr lang="sk-SK" sz="5400" b="1" dirty="0">
                <a:latin typeface="Calibri" pitchFamily="34" charset="0"/>
              </a:rPr>
              <a:t>Metodika </a:t>
            </a:r>
            <a:r>
              <a:rPr lang="sk-SK" sz="5400" b="1" dirty="0" smtClean="0">
                <a:latin typeface="Calibri" pitchFamily="34" charset="0"/>
              </a:rPr>
              <a:t>práce a výsledky:</a:t>
            </a:r>
            <a:endParaRPr lang="sk-SK" sz="5400" b="1" dirty="0">
              <a:latin typeface="Calibri" pitchFamily="34" charset="0"/>
            </a:endParaRPr>
          </a:p>
        </p:txBody>
      </p:sp>
      <p:sp>
        <p:nvSpPr>
          <p:cNvPr id="12" name="BlokTextu 9"/>
          <p:cNvSpPr txBox="1">
            <a:spLocks noChangeArrowheads="1"/>
          </p:cNvSpPr>
          <p:nvPr/>
        </p:nvSpPr>
        <p:spPr bwMode="auto">
          <a:xfrm>
            <a:off x="15523982" y="10391989"/>
            <a:ext cx="16227105" cy="8710077"/>
          </a:xfrm>
          <a:prstGeom prst="rect">
            <a:avLst/>
          </a:prstGeom>
          <a:solidFill>
            <a:schemeClr val="bg1">
              <a:lumMod val="95000"/>
            </a:schemeClr>
          </a:solidFill>
          <a:ln w="9525">
            <a:noFill/>
            <a:miter lim="800000"/>
            <a:headEnd/>
            <a:tailEnd/>
          </a:ln>
        </p:spPr>
        <p:txBody>
          <a:bodyPr wrap="square">
            <a:spAutoFit/>
          </a:bodyPr>
          <a:lstStyle/>
          <a:p>
            <a:pPr marL="742876" indent="-742876" algn="just">
              <a:buFont typeface="Wingdings" pitchFamily="2" charset="2"/>
              <a:buChar char="Ø"/>
            </a:pPr>
            <a:r>
              <a:rPr lang="sk-SK" sz="3500" dirty="0" smtClean="0"/>
              <a:t>stránka spočiatku </a:t>
            </a:r>
            <a:r>
              <a:rPr lang="sk-SK" sz="3500" dirty="0"/>
              <a:t>vytvorená ako statická stránka bežiaca na službe </a:t>
            </a:r>
            <a:r>
              <a:rPr lang="sk-SK" sz="3500" b="1" dirty="0" err="1"/>
              <a:t>Github</a:t>
            </a:r>
            <a:r>
              <a:rPr lang="sk-SK" sz="3500" b="1" dirty="0"/>
              <a:t> </a:t>
            </a:r>
            <a:r>
              <a:rPr lang="sk-SK" sz="3500" b="1" dirty="0" err="1"/>
              <a:t>Pages</a:t>
            </a:r>
            <a:r>
              <a:rPr lang="sk-SK" sz="3500" b="1" dirty="0"/>
              <a:t>,</a:t>
            </a:r>
            <a:r>
              <a:rPr lang="sk-SK" sz="3500" dirty="0"/>
              <a:t> použitím základných prvkov </a:t>
            </a:r>
            <a:r>
              <a:rPr lang="sk-SK" sz="3500" b="1" dirty="0"/>
              <a:t>HTML, </a:t>
            </a:r>
            <a:r>
              <a:rPr lang="sk-SK" sz="3500" b="1" dirty="0" err="1"/>
              <a:t>Javascriptu</a:t>
            </a:r>
            <a:r>
              <a:rPr lang="sk-SK" sz="3500" b="1" dirty="0"/>
              <a:t> a CSS </a:t>
            </a:r>
            <a:r>
              <a:rPr lang="sk-SK" sz="3500" dirty="0" smtClean="0"/>
              <a:t>- vznik jednoduchej stránky, ktorú mohli študenti navštíviť </a:t>
            </a:r>
            <a:r>
              <a:rPr lang="sk-SK" sz="3500" dirty="0"/>
              <a:t>a získať </a:t>
            </a:r>
            <a:r>
              <a:rPr lang="sk-SK" sz="3500" dirty="0" smtClean="0"/>
              <a:t>poznámky, </a:t>
            </a:r>
            <a:endParaRPr lang="sk-SK" sz="3500" dirty="0"/>
          </a:p>
          <a:p>
            <a:pPr marL="742876" indent="-742876" algn="just">
              <a:buFont typeface="Wingdings" pitchFamily="2" charset="2"/>
              <a:buChar char="Ø"/>
            </a:pPr>
            <a:r>
              <a:rPr lang="sk-SK" sz="3500" dirty="0" smtClean="0"/>
              <a:t>takáto </a:t>
            </a:r>
            <a:r>
              <a:rPr lang="sk-SK" sz="3500" dirty="0"/>
              <a:t>verzia stránky nebola ideálna, vyžadovala manuálne upravovanie HTML kódu </a:t>
            </a:r>
            <a:r>
              <a:rPr lang="sk-SK" sz="3500" dirty="0" smtClean="0"/>
              <a:t>vždy, </a:t>
            </a:r>
            <a:r>
              <a:rPr lang="sk-SK" sz="3500" dirty="0"/>
              <a:t>keď sme chceli pridať nový </a:t>
            </a:r>
            <a:r>
              <a:rPr lang="sk-SK" sz="3500" dirty="0" smtClean="0"/>
              <a:t>dokument,</a:t>
            </a:r>
          </a:p>
          <a:p>
            <a:pPr marL="742876" indent="-742876" algn="just">
              <a:buFont typeface="Wingdings" pitchFamily="2" charset="2"/>
              <a:buChar char="Ø"/>
            </a:pPr>
            <a:r>
              <a:rPr lang="sk-SK" sz="3500" dirty="0" smtClean="0"/>
              <a:t>PROBLÉM: poznámky sme prepisovali viacerí, </a:t>
            </a:r>
            <a:r>
              <a:rPr lang="sk-SK" sz="3500" dirty="0"/>
              <a:t>ale málo kto ovládal HTML </a:t>
            </a:r>
            <a:r>
              <a:rPr lang="sk-SK" sz="3500" dirty="0" smtClean="0"/>
              <a:t>jazyk,</a:t>
            </a:r>
          </a:p>
          <a:p>
            <a:pPr marL="742876" indent="-742876" algn="just">
              <a:buFont typeface="Wingdings" pitchFamily="2" charset="2"/>
              <a:buChar char="Ø"/>
            </a:pPr>
            <a:r>
              <a:rPr lang="sk-SK" sz="3500" dirty="0" smtClean="0"/>
              <a:t>stránka </a:t>
            </a:r>
            <a:r>
              <a:rPr lang="sk-SK" sz="3500" dirty="0"/>
              <a:t>tak prešla </a:t>
            </a:r>
            <a:r>
              <a:rPr lang="sk-SK" sz="3500" dirty="0" smtClean="0"/>
              <a:t>na konci </a:t>
            </a:r>
            <a:r>
              <a:rPr lang="sk-SK" sz="3500" dirty="0"/>
              <a:t>druhého ročníka </a:t>
            </a:r>
            <a:r>
              <a:rPr lang="sk-SK" sz="3500" dirty="0" smtClean="0"/>
              <a:t>veľkými zmenami - zo </a:t>
            </a:r>
            <a:r>
              <a:rPr lang="sk-SK" sz="3500" dirty="0"/>
              <a:t>statickej stránky na </a:t>
            </a:r>
            <a:r>
              <a:rPr lang="sk-SK" sz="3500" b="1" dirty="0" err="1"/>
              <a:t>Github</a:t>
            </a:r>
            <a:r>
              <a:rPr lang="sk-SK" sz="3500" b="1" dirty="0"/>
              <a:t> </a:t>
            </a:r>
            <a:r>
              <a:rPr lang="sk-SK" sz="3500" b="1" dirty="0" err="1"/>
              <a:t>Pages</a:t>
            </a:r>
            <a:r>
              <a:rPr lang="sk-SK" sz="3500" b="1" dirty="0"/>
              <a:t> </a:t>
            </a:r>
            <a:r>
              <a:rPr lang="sk-SK" sz="3500" dirty="0"/>
              <a:t>sme sa presunuli na </a:t>
            </a:r>
            <a:r>
              <a:rPr lang="sk-SK" sz="3500" dirty="0" err="1" smtClean="0"/>
              <a:t>hosting</a:t>
            </a:r>
            <a:r>
              <a:rPr lang="sk-SK" sz="3500" dirty="0" smtClean="0"/>
              <a:t>, </a:t>
            </a:r>
            <a:r>
              <a:rPr lang="sk-SK" sz="3500" dirty="0"/>
              <a:t>ktorý povoľoval aj dynamické </a:t>
            </a:r>
            <a:r>
              <a:rPr lang="sk-SK" sz="3500" dirty="0" smtClean="0"/>
              <a:t>stránky, čím sme </a:t>
            </a:r>
            <a:r>
              <a:rPr lang="sk-SK" sz="3500" dirty="0"/>
              <a:t>mali prístup ku mnohým nástrojom pre zlepšenie </a:t>
            </a:r>
            <a:r>
              <a:rPr lang="sk-SK" sz="3500" dirty="0" smtClean="0"/>
              <a:t>stránky,</a:t>
            </a:r>
            <a:endParaRPr lang="sk-SK" sz="3500" dirty="0"/>
          </a:p>
          <a:p>
            <a:pPr marL="742876" indent="-742876" algn="just">
              <a:buFont typeface="Wingdings" pitchFamily="2" charset="2"/>
              <a:buChar char="Ø"/>
            </a:pPr>
            <a:r>
              <a:rPr lang="sk-SK" sz="3500" dirty="0" smtClean="0"/>
              <a:t>tým </a:t>
            </a:r>
            <a:r>
              <a:rPr lang="sk-SK" sz="3500" dirty="0"/>
              <a:t>bola napríklad aj </a:t>
            </a:r>
            <a:r>
              <a:rPr lang="sk-SK" sz="3500" b="1" dirty="0"/>
              <a:t>SQL </a:t>
            </a:r>
            <a:r>
              <a:rPr lang="sk-SK" sz="3500" b="1" dirty="0" smtClean="0"/>
              <a:t>databáza</a:t>
            </a:r>
            <a:r>
              <a:rPr lang="sk-SK" sz="3500" dirty="0" smtClean="0"/>
              <a:t>, </a:t>
            </a:r>
            <a:r>
              <a:rPr lang="sk-SK" sz="3500" dirty="0"/>
              <a:t>vďaka ktorej sme sa dokázali zbaviť </a:t>
            </a:r>
            <a:r>
              <a:rPr lang="sk-SK" sz="3500" dirty="0" smtClean="0"/>
              <a:t>nutnosti napr. </a:t>
            </a:r>
            <a:r>
              <a:rPr lang="sk-SK" sz="3500" dirty="0"/>
              <a:t>meniť kód stránky pri pridaní nových dokumentov, možnosť registrácie na stránke </a:t>
            </a:r>
            <a:r>
              <a:rPr lang="sk-SK" sz="3500" dirty="0" smtClean="0"/>
              <a:t>atď.,</a:t>
            </a:r>
            <a:endParaRPr lang="sk-SK" sz="3500" dirty="0"/>
          </a:p>
          <a:p>
            <a:pPr marL="742876" indent="-742876" algn="just">
              <a:buFont typeface="Wingdings" pitchFamily="2" charset="2"/>
              <a:buChar char="Ø"/>
            </a:pPr>
            <a:r>
              <a:rPr lang="sk-SK" sz="3500" dirty="0"/>
              <a:t>p</a:t>
            </a:r>
            <a:r>
              <a:rPr lang="sk-SK" sz="3500" dirty="0" smtClean="0"/>
              <a:t>osledná zásadná zmena stránky v polovici 3</a:t>
            </a:r>
            <a:r>
              <a:rPr lang="sk-SK" sz="3500" dirty="0"/>
              <a:t>. </a:t>
            </a:r>
            <a:r>
              <a:rPr lang="sk-SK" sz="3500" dirty="0" smtClean="0"/>
              <a:t>ročníka – stránka získala </a:t>
            </a:r>
            <a:r>
              <a:rPr lang="sk-SK" sz="3500" dirty="0"/>
              <a:t>omnoho pútavejší </a:t>
            </a:r>
            <a:r>
              <a:rPr lang="sk-SK" sz="3500" dirty="0" smtClean="0"/>
              <a:t>dizajn,</a:t>
            </a:r>
            <a:endParaRPr lang="sk-SK" sz="3500" dirty="0"/>
          </a:p>
          <a:p>
            <a:pPr marL="742876" indent="-742876" algn="just">
              <a:buFont typeface="Wingdings" pitchFamily="2" charset="2"/>
              <a:buChar char="Ø"/>
            </a:pPr>
            <a:r>
              <a:rPr lang="sk-SK" sz="3500" dirty="0"/>
              <a:t>v</a:t>
            </a:r>
            <a:r>
              <a:rPr lang="sk-SK" sz="3500" dirty="0" smtClean="0"/>
              <a:t> súčasnosti je stránka plne funkčná a funguje už štvrtý rok,</a:t>
            </a:r>
          </a:p>
          <a:p>
            <a:pPr marL="742876" indent="-742876" algn="just">
              <a:buFont typeface="Wingdings" pitchFamily="2" charset="2"/>
              <a:buChar char="Ø"/>
            </a:pPr>
            <a:r>
              <a:rPr lang="sk-SK" sz="3500" dirty="0"/>
              <a:t>f</a:t>
            </a:r>
            <a:r>
              <a:rPr lang="sk-SK" sz="3500" dirty="0" smtClean="0"/>
              <a:t>ormou ankety sme u 18-tich užívateľoch zisťovali frekvenciu využívania a užitočnosť.</a:t>
            </a:r>
            <a:endParaRPr lang="sk-SK" sz="3500" dirty="0"/>
          </a:p>
        </p:txBody>
      </p:sp>
      <p:sp>
        <p:nvSpPr>
          <p:cNvPr id="28" name="BlokTextu 9"/>
          <p:cNvSpPr txBox="1">
            <a:spLocks noChangeArrowheads="1"/>
          </p:cNvSpPr>
          <p:nvPr/>
        </p:nvSpPr>
        <p:spPr bwMode="auto">
          <a:xfrm>
            <a:off x="800101" y="10446444"/>
            <a:ext cx="14391431" cy="3785652"/>
          </a:xfrm>
          <a:prstGeom prst="rect">
            <a:avLst/>
          </a:prstGeom>
          <a:solidFill>
            <a:schemeClr val="bg1">
              <a:lumMod val="95000"/>
            </a:schemeClr>
          </a:solidFill>
          <a:ln w="9525">
            <a:noFill/>
            <a:miter lim="800000"/>
            <a:headEnd/>
            <a:tailEnd/>
          </a:ln>
        </p:spPr>
        <p:txBody>
          <a:bodyPr wrap="square">
            <a:spAutoFit/>
          </a:bodyPr>
          <a:lstStyle/>
          <a:p>
            <a:pPr>
              <a:buFont typeface="Wingdings" pitchFamily="2" charset="2"/>
              <a:buChar char="ü"/>
            </a:pPr>
            <a:r>
              <a:rPr lang="sk-SK" sz="4000" dirty="0">
                <a:latin typeface="Calibri" panose="020F0502020204030204" pitchFamily="34" charset="0"/>
                <a:ea typeface="Calibri" panose="020F0502020204030204" pitchFamily="34" charset="0"/>
                <a:cs typeface="Times New Roman" panose="02020603050405020304" pitchFamily="18" charset="0"/>
              </a:rPr>
              <a:t>p</a:t>
            </a:r>
            <a:r>
              <a:rPr lang="sk-SK" sz="4000" dirty="0" smtClean="0">
                <a:effectLst/>
                <a:latin typeface="Calibri" panose="020F0502020204030204" pitchFamily="34" charset="0"/>
                <a:ea typeface="Calibri" panose="020F0502020204030204" pitchFamily="34" charset="0"/>
                <a:cs typeface="Times New Roman" panose="02020603050405020304" pitchFamily="18" charset="0"/>
              </a:rPr>
              <a:t>omôcť študentom, </a:t>
            </a:r>
            <a:r>
              <a:rPr lang="sk-SK" sz="4000" dirty="0">
                <a:effectLst/>
                <a:latin typeface="Calibri" panose="020F0502020204030204" pitchFamily="34" charset="0"/>
                <a:ea typeface="Calibri" panose="020F0502020204030204" pitchFamily="34" charset="0"/>
                <a:cs typeface="Times New Roman" panose="02020603050405020304" pitchFamily="18" charset="0"/>
              </a:rPr>
              <a:t>ktorí v škole chýbali a nemali dobrý zdroj doplnenia poznámok </a:t>
            </a:r>
            <a:r>
              <a:rPr lang="sk-SK" sz="4000" dirty="0" smtClean="0">
                <a:effectLst/>
                <a:latin typeface="Calibri" panose="020F0502020204030204" pitchFamily="34" charset="0"/>
                <a:ea typeface="Calibri" panose="020F0502020204030204" pitchFamily="34" charset="0"/>
                <a:cs typeface="Times New Roman" panose="02020603050405020304" pitchFamily="18" charset="0"/>
              </a:rPr>
              <a:t>učiva, prípadne žiakom s</a:t>
            </a:r>
            <a:r>
              <a:rPr lang="sk-SK" sz="4000" dirty="0">
                <a:effectLst/>
                <a:latin typeface="Calibri" panose="020F0502020204030204" pitchFamily="34" charset="0"/>
                <a:ea typeface="Calibri" panose="020F0502020204030204" pitchFamily="34" charset="0"/>
                <a:cs typeface="Times New Roman" panose="02020603050405020304" pitchFamily="18" charset="0"/>
              </a:rPr>
              <a:t> nepriehľadnými </a:t>
            </a:r>
            <a:r>
              <a:rPr lang="sk-SK" sz="4000" dirty="0" smtClean="0">
                <a:effectLst/>
                <a:latin typeface="Calibri" panose="020F0502020204030204" pitchFamily="34" charset="0"/>
                <a:ea typeface="Calibri" panose="020F0502020204030204" pitchFamily="34" charset="0"/>
                <a:cs typeface="Times New Roman" panose="02020603050405020304" pitchFamily="18" charset="0"/>
              </a:rPr>
              <a:t>poznámkami, </a:t>
            </a:r>
            <a:endParaRPr lang="sk-SK" sz="40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itchFamily="2" charset="2"/>
              <a:buChar char="ü"/>
            </a:pPr>
            <a:r>
              <a:rPr lang="sk-SK" sz="4000" dirty="0">
                <a:latin typeface="Calibri" panose="020F0502020204030204" pitchFamily="34" charset="0"/>
                <a:ea typeface="Calibri" panose="020F0502020204030204" pitchFamily="34" charset="0"/>
                <a:cs typeface="Times New Roman" panose="02020603050405020304" pitchFamily="18" charset="0"/>
              </a:rPr>
              <a:t>u</a:t>
            </a:r>
            <a:r>
              <a:rPr lang="sk-SK" sz="4000" dirty="0" smtClean="0">
                <a:effectLst/>
                <a:latin typeface="Calibri" panose="020F0502020204030204" pitchFamily="34" charset="0"/>
                <a:ea typeface="Calibri" panose="020F0502020204030204" pitchFamily="34" charset="0"/>
                <a:cs typeface="Times New Roman" panose="02020603050405020304" pitchFamily="18" charset="0"/>
              </a:rPr>
              <a:t>možniť žiakom doplniť im informácie, </a:t>
            </a:r>
            <a:r>
              <a:rPr lang="sk-SK" sz="4000" dirty="0">
                <a:effectLst/>
                <a:latin typeface="Calibri" panose="020F0502020204030204" pitchFamily="34" charset="0"/>
                <a:ea typeface="Calibri" panose="020F0502020204030204" pitchFamily="34" charset="0"/>
                <a:cs typeface="Times New Roman" panose="02020603050405020304" pitchFamily="18" charset="0"/>
              </a:rPr>
              <a:t>aj keď im ich nikto </a:t>
            </a:r>
            <a:r>
              <a:rPr lang="sk-SK" sz="4000" dirty="0" smtClean="0">
                <a:effectLst/>
                <a:latin typeface="Calibri" panose="020F0502020204030204" pitchFamily="34" charset="0"/>
                <a:ea typeface="Calibri" panose="020F0502020204030204" pitchFamily="34" charset="0"/>
                <a:cs typeface="Times New Roman" panose="02020603050405020304" pitchFamily="18" charset="0"/>
              </a:rPr>
              <a:t>nepošle,</a:t>
            </a:r>
          </a:p>
          <a:p>
            <a:pPr>
              <a:buFont typeface="Wingdings" pitchFamily="2" charset="2"/>
              <a:buChar char="ü"/>
            </a:pPr>
            <a:r>
              <a:rPr lang="sk-SK" sz="4000" dirty="0">
                <a:latin typeface="Calibri" panose="020F0502020204030204" pitchFamily="34" charset="0"/>
                <a:ea typeface="Calibri" panose="020F0502020204030204" pitchFamily="34" charset="0"/>
                <a:cs typeface="Times New Roman" panose="02020603050405020304" pitchFamily="18" charset="0"/>
              </a:rPr>
              <a:t>f</a:t>
            </a:r>
            <a:r>
              <a:rPr lang="sk-SK" sz="4000" dirty="0" smtClean="0">
                <a:latin typeface="Calibri" panose="020F0502020204030204" pitchFamily="34" charset="0"/>
                <a:ea typeface="Calibri" panose="020F0502020204030204" pitchFamily="34" charset="0"/>
                <a:cs typeface="Times New Roman" panose="02020603050405020304" pitchFamily="18" charset="0"/>
              </a:rPr>
              <a:t>ormou ankety zistiť spätnú väzbu užívateľov a vyhodnotiť frekvenciu jej využívania a mieru užitočnosti.  </a:t>
            </a:r>
            <a:endParaRPr lang="sk-SK" sz="6000" dirty="0"/>
          </a:p>
        </p:txBody>
      </p:sp>
      <p:grpSp>
        <p:nvGrpSpPr>
          <p:cNvPr id="2056" name="Skupina 2055">
            <a:extLst>
              <a:ext uri="{FF2B5EF4-FFF2-40B4-BE49-F238E27FC236}">
                <a16:creationId xmlns:a16="http://schemas.microsoft.com/office/drawing/2014/main" xmlns="" id="{B02DA624-6BAB-1A54-7F15-88C1740FCECF}"/>
              </a:ext>
            </a:extLst>
          </p:cNvPr>
          <p:cNvGrpSpPr/>
          <p:nvPr/>
        </p:nvGrpSpPr>
        <p:grpSpPr>
          <a:xfrm>
            <a:off x="1859066" y="14792732"/>
            <a:ext cx="13051468" cy="7858633"/>
            <a:chOff x="713263" y="13741636"/>
            <a:chExt cx="6211570" cy="3740150"/>
          </a:xfrm>
        </p:grpSpPr>
        <p:pic>
          <p:nvPicPr>
            <p:cNvPr id="61" name="Picture 2" descr="Nie je k dispozícii žiadny popis.">
              <a:extLst>
                <a:ext uri="{FF2B5EF4-FFF2-40B4-BE49-F238E27FC236}">
                  <a16:creationId xmlns:a16="http://schemas.microsoft.com/office/drawing/2014/main" xmlns="" id="{65A495B7-0EE9-8979-CFC0-13B54C5E2CF5}"/>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bwMode="auto">
            <a:xfrm>
              <a:off x="713263" y="13741636"/>
              <a:ext cx="2736215" cy="3314700"/>
            </a:xfrm>
            <a:prstGeom prst="rect">
              <a:avLst/>
            </a:prstGeom>
            <a:noFill/>
          </p:spPr>
        </p:pic>
        <p:pic>
          <p:nvPicPr>
            <p:cNvPr id="62" name="Obrázok 61">
              <a:extLst>
                <a:ext uri="{FF2B5EF4-FFF2-40B4-BE49-F238E27FC236}">
                  <a16:creationId xmlns:a16="http://schemas.microsoft.com/office/drawing/2014/main" xmlns="" id="{61355992-27E8-FE15-B65D-0840772C9A02}"/>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a:stretch/>
          </p:blipFill>
          <p:spPr>
            <a:xfrm>
              <a:off x="3521868" y="13794341"/>
              <a:ext cx="3402965" cy="3314700"/>
            </a:xfrm>
            <a:prstGeom prst="rect">
              <a:avLst/>
            </a:prstGeom>
          </p:spPr>
        </p:pic>
        <p:sp>
          <p:nvSpPr>
            <p:cNvPr id="63" name="Textové pole 1">
              <a:extLst>
                <a:ext uri="{FF2B5EF4-FFF2-40B4-BE49-F238E27FC236}">
                  <a16:creationId xmlns:a16="http://schemas.microsoft.com/office/drawing/2014/main" xmlns="" id="{35C1C596-A88A-ED01-4899-49F10B64BF7C}"/>
                </a:ext>
              </a:extLst>
            </p:cNvPr>
            <p:cNvSpPr txBox="1"/>
            <p:nvPr/>
          </p:nvSpPr>
          <p:spPr>
            <a:xfrm>
              <a:off x="922813" y="17056336"/>
              <a:ext cx="2273300" cy="355600"/>
            </a:xfrm>
            <a:prstGeom prst="rect">
              <a:avLst/>
            </a:prstGeom>
            <a:noFill/>
            <a:ln w="6350">
              <a:noFill/>
            </a:ln>
          </p:spPr>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800"/>
                </a:spcAft>
              </a:pPr>
              <a:r>
                <a:rPr lang="sk-SK" sz="33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Poznámky od žiaka</a:t>
              </a:r>
              <a:endParaRPr lang="en-US" sz="33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48" name="Textové pole 493712337">
              <a:extLst>
                <a:ext uri="{FF2B5EF4-FFF2-40B4-BE49-F238E27FC236}">
                  <a16:creationId xmlns:a16="http://schemas.microsoft.com/office/drawing/2014/main" xmlns="" id="{2BD52836-1E6A-8591-776C-B5F4F84154CB}"/>
                </a:ext>
              </a:extLst>
            </p:cNvPr>
            <p:cNvSpPr txBox="1"/>
            <p:nvPr/>
          </p:nvSpPr>
          <p:spPr>
            <a:xfrm>
              <a:off x="4345463" y="17126186"/>
              <a:ext cx="2273300" cy="355600"/>
            </a:xfrm>
            <a:prstGeom prst="rect">
              <a:avLst/>
            </a:prstGeom>
            <a:noFill/>
            <a:ln w="6350">
              <a:noFill/>
            </a:ln>
          </p:spPr>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800"/>
                </a:spcAft>
              </a:pPr>
              <a:r>
                <a:rPr lang="sk-SK" sz="33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Poznámky zo stránky glarchiv.com</a:t>
              </a:r>
              <a:endParaRPr lang="en-US" sz="33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2062" name="Skupina 2061">
            <a:extLst>
              <a:ext uri="{FF2B5EF4-FFF2-40B4-BE49-F238E27FC236}">
                <a16:creationId xmlns:a16="http://schemas.microsoft.com/office/drawing/2014/main" xmlns="" id="{CD281EB8-059B-3F9F-F465-9BAB36AE8CFF}"/>
              </a:ext>
            </a:extLst>
          </p:cNvPr>
          <p:cNvGrpSpPr/>
          <p:nvPr/>
        </p:nvGrpSpPr>
        <p:grpSpPr>
          <a:xfrm>
            <a:off x="740771" y="22703063"/>
            <a:ext cx="12113815" cy="5758991"/>
            <a:chOff x="2833619" y="21929185"/>
            <a:chExt cx="3458210" cy="1847215"/>
          </a:xfrm>
        </p:grpSpPr>
        <p:pic>
          <p:nvPicPr>
            <p:cNvPr id="2059" name="Obrázok 2058">
              <a:extLst>
                <a:ext uri="{FF2B5EF4-FFF2-40B4-BE49-F238E27FC236}">
                  <a16:creationId xmlns:a16="http://schemas.microsoft.com/office/drawing/2014/main" xmlns="" id="{1A891F3C-B306-1B58-D8C4-504313AA466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09184" y="21929185"/>
              <a:ext cx="1529080" cy="1565910"/>
            </a:xfrm>
            <a:prstGeom prst="rect">
              <a:avLst/>
            </a:prstGeom>
          </p:spPr>
        </p:pic>
        <p:pic>
          <p:nvPicPr>
            <p:cNvPr id="2060" name="Obrázok 2059">
              <a:extLst>
                <a:ext uri="{FF2B5EF4-FFF2-40B4-BE49-F238E27FC236}">
                  <a16:creationId xmlns:a16="http://schemas.microsoft.com/office/drawing/2014/main" xmlns="" id="{5D258A2C-F4A0-CC83-1053-B3CC95189D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27799" y="21929185"/>
              <a:ext cx="1577340" cy="1565910"/>
            </a:xfrm>
            <a:prstGeom prst="rect">
              <a:avLst/>
            </a:prstGeom>
          </p:spPr>
        </p:pic>
        <p:sp>
          <p:nvSpPr>
            <p:cNvPr id="2061" name="Textové pole 1186976995">
              <a:extLst>
                <a:ext uri="{FF2B5EF4-FFF2-40B4-BE49-F238E27FC236}">
                  <a16:creationId xmlns:a16="http://schemas.microsoft.com/office/drawing/2014/main" xmlns="" id="{8327E22C-75AB-2C9D-08AE-BBEAD136EC50}"/>
                </a:ext>
              </a:extLst>
            </p:cNvPr>
            <p:cNvSpPr txBox="1"/>
            <p:nvPr/>
          </p:nvSpPr>
          <p:spPr>
            <a:xfrm>
              <a:off x="2833619" y="23420800"/>
              <a:ext cx="3458210" cy="355600"/>
            </a:xfrm>
            <a:prstGeom prst="rect">
              <a:avLst/>
            </a:prstGeom>
            <a:noFill/>
            <a:ln w="6350">
              <a:noFill/>
            </a:ln>
          </p:spPr>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800"/>
                </a:spcAft>
              </a:pPr>
              <a:r>
                <a:rPr lang="sk-SK" sz="3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Príklady na to ako stránka vyzerala na začiatku 2. Ročníka</a:t>
              </a:r>
              <a:endParaRPr lang="en-US" sz="3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2073" name="Skupina 2072">
            <a:extLst>
              <a:ext uri="{FF2B5EF4-FFF2-40B4-BE49-F238E27FC236}">
                <a16:creationId xmlns:a16="http://schemas.microsoft.com/office/drawing/2014/main" xmlns="" id="{8E7F115C-D6E7-5DD9-5BF0-C726C96603BD}"/>
              </a:ext>
            </a:extLst>
          </p:cNvPr>
          <p:cNvGrpSpPr/>
          <p:nvPr/>
        </p:nvGrpSpPr>
        <p:grpSpPr>
          <a:xfrm>
            <a:off x="880970" y="28263291"/>
            <a:ext cx="10189942" cy="7452830"/>
            <a:chOff x="11563160" y="22554773"/>
            <a:chExt cx="5853430" cy="4305935"/>
          </a:xfrm>
        </p:grpSpPr>
        <p:pic>
          <p:nvPicPr>
            <p:cNvPr id="2063" name="Obrázok 2062">
              <a:extLst>
                <a:ext uri="{FF2B5EF4-FFF2-40B4-BE49-F238E27FC236}">
                  <a16:creationId xmlns:a16="http://schemas.microsoft.com/office/drawing/2014/main" xmlns="" id="{7BC62BBB-247B-0D70-C141-F39B3E85A6B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63160" y="22555408"/>
              <a:ext cx="2566035" cy="4305300"/>
            </a:xfrm>
            <a:prstGeom prst="rect">
              <a:avLst/>
            </a:prstGeom>
          </p:spPr>
        </p:pic>
        <p:pic>
          <p:nvPicPr>
            <p:cNvPr id="2064" name="Obrázok 2063">
              <a:extLst>
                <a:ext uri="{FF2B5EF4-FFF2-40B4-BE49-F238E27FC236}">
                  <a16:creationId xmlns:a16="http://schemas.microsoft.com/office/drawing/2014/main" xmlns="" id="{7B64807F-351A-1804-8000-9E984146B40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316520" y="22554773"/>
              <a:ext cx="3100070" cy="2720975"/>
            </a:xfrm>
            <a:prstGeom prst="rect">
              <a:avLst/>
            </a:prstGeom>
          </p:spPr>
        </p:pic>
        <p:pic>
          <p:nvPicPr>
            <p:cNvPr id="2065" name="Obrázok 2064">
              <a:extLst>
                <a:ext uri="{FF2B5EF4-FFF2-40B4-BE49-F238E27FC236}">
                  <a16:creationId xmlns:a16="http://schemas.microsoft.com/office/drawing/2014/main" xmlns="" id="{5C603329-A63F-B026-5AC2-DCE150B2FAD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313980" y="25276383"/>
              <a:ext cx="2625090" cy="1540510"/>
            </a:xfrm>
            <a:prstGeom prst="rect">
              <a:avLst/>
            </a:prstGeom>
          </p:spPr>
        </p:pic>
      </p:grpSp>
      <p:grpSp>
        <p:nvGrpSpPr>
          <p:cNvPr id="2080" name="Skupina 2079">
            <a:extLst>
              <a:ext uri="{FF2B5EF4-FFF2-40B4-BE49-F238E27FC236}">
                <a16:creationId xmlns:a16="http://schemas.microsoft.com/office/drawing/2014/main" xmlns="" id="{3BA261B3-59CE-19B3-950E-232502F133F1}"/>
              </a:ext>
            </a:extLst>
          </p:cNvPr>
          <p:cNvGrpSpPr/>
          <p:nvPr/>
        </p:nvGrpSpPr>
        <p:grpSpPr>
          <a:xfrm>
            <a:off x="13883327" y="19247640"/>
            <a:ext cx="17956578" cy="8821379"/>
            <a:chOff x="11028966" y="22305151"/>
            <a:chExt cx="6952615" cy="3782695"/>
          </a:xfrm>
        </p:grpSpPr>
        <p:pic>
          <p:nvPicPr>
            <p:cNvPr id="2076" name="Obrázok 2075">
              <a:extLst>
                <a:ext uri="{FF2B5EF4-FFF2-40B4-BE49-F238E27FC236}">
                  <a16:creationId xmlns:a16="http://schemas.microsoft.com/office/drawing/2014/main" xmlns="" id="{C3F80F6C-5A5B-1143-4828-044D4A10A23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527181" y="22305151"/>
              <a:ext cx="3454400" cy="1671320"/>
            </a:xfrm>
            <a:prstGeom prst="rect">
              <a:avLst/>
            </a:prstGeom>
          </p:spPr>
        </p:pic>
        <p:pic>
          <p:nvPicPr>
            <p:cNvPr id="2077" name="Obrázok 2076">
              <a:extLst>
                <a:ext uri="{FF2B5EF4-FFF2-40B4-BE49-F238E27FC236}">
                  <a16:creationId xmlns:a16="http://schemas.microsoft.com/office/drawing/2014/main" xmlns="" id="{DCE9C65E-1FCA-ACB5-4421-2A4CD2E4425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680476" y="22401036"/>
              <a:ext cx="3112770" cy="1505585"/>
            </a:xfrm>
            <a:prstGeom prst="rect">
              <a:avLst/>
            </a:prstGeom>
          </p:spPr>
        </p:pic>
        <p:pic>
          <p:nvPicPr>
            <p:cNvPr id="2078" name="Obrázok 2077">
              <a:extLst>
                <a:ext uri="{FF2B5EF4-FFF2-40B4-BE49-F238E27FC236}">
                  <a16:creationId xmlns:a16="http://schemas.microsoft.com/office/drawing/2014/main" xmlns="" id="{1A03573F-69A5-A2AD-843B-44726AF042D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4074426" y="23906621"/>
              <a:ext cx="3907155" cy="2181225"/>
            </a:xfrm>
            <a:prstGeom prst="rect">
              <a:avLst/>
            </a:prstGeom>
          </p:spPr>
        </p:pic>
        <p:pic>
          <p:nvPicPr>
            <p:cNvPr id="2079" name="Obrázok 2078">
              <a:extLst>
                <a:ext uri="{FF2B5EF4-FFF2-40B4-BE49-F238E27FC236}">
                  <a16:creationId xmlns:a16="http://schemas.microsoft.com/office/drawing/2014/main" xmlns="" id="{0ED5FF01-2E29-90B7-74A5-37DB0C785C70}"/>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028966" y="23909796"/>
              <a:ext cx="3542030" cy="1952625"/>
            </a:xfrm>
            <a:prstGeom prst="rect">
              <a:avLst/>
            </a:prstGeom>
          </p:spPr>
        </p:pic>
      </p:grpSp>
      <p:sp>
        <p:nvSpPr>
          <p:cNvPr id="34" name="BlokTextu 10"/>
          <p:cNvSpPr txBox="1">
            <a:spLocks noChangeArrowheads="1"/>
          </p:cNvSpPr>
          <p:nvPr/>
        </p:nvSpPr>
        <p:spPr bwMode="auto">
          <a:xfrm>
            <a:off x="10586667" y="31834289"/>
            <a:ext cx="2267919" cy="830875"/>
          </a:xfrm>
          <a:prstGeom prst="rect">
            <a:avLst/>
          </a:prstGeom>
          <a:solidFill>
            <a:schemeClr val="bg1">
              <a:lumMod val="65000"/>
            </a:schemeClr>
          </a:solidFill>
          <a:ln>
            <a:headEnd/>
            <a:tailEnd/>
          </a:ln>
        </p:spPr>
        <p:style>
          <a:lnRef idx="2">
            <a:schemeClr val="dk1"/>
          </a:lnRef>
          <a:fillRef idx="1">
            <a:schemeClr val="lt1"/>
          </a:fillRef>
          <a:effectRef idx="0">
            <a:schemeClr val="dk1"/>
          </a:effectRef>
          <a:fontRef idx="minor">
            <a:schemeClr val="dk1"/>
          </a:fontRef>
        </p:style>
        <p:txBody>
          <a:bodyPr wrap="square">
            <a:spAutoFit/>
          </a:bodyPr>
          <a:lstStyle/>
          <a:p>
            <a:r>
              <a:rPr lang="sk-SK" sz="4800" b="1" dirty="0">
                <a:latin typeface="Calibri" pitchFamily="34" charset="0"/>
              </a:rPr>
              <a:t> Záver   </a:t>
            </a:r>
          </a:p>
        </p:txBody>
      </p:sp>
      <p:pic>
        <p:nvPicPr>
          <p:cNvPr id="2" name="Obrázok 1"/>
          <p:cNvPicPr>
            <a:picLocks noChangeAspect="1"/>
          </p:cNvPicPr>
          <p:nvPr/>
        </p:nvPicPr>
        <p:blipFill rotWithShape="1">
          <a:blip r:embed="rId14">
            <a:extLst>
              <a:ext uri="{28A0092B-C50C-407E-A947-70E740481C1C}">
                <a14:useLocalDpi xmlns:a14="http://schemas.microsoft.com/office/drawing/2010/main" val="0"/>
              </a:ext>
            </a:extLst>
          </a:blip>
          <a:srcRect t="23441" b="19853"/>
          <a:stretch/>
        </p:blipFill>
        <p:spPr>
          <a:xfrm>
            <a:off x="26593130" y="624581"/>
            <a:ext cx="3936283" cy="2232120"/>
          </a:xfrm>
          <a:prstGeom prst="rect">
            <a:avLst/>
          </a:prstGeom>
        </p:spPr>
      </p:pic>
      <p:sp>
        <p:nvSpPr>
          <p:cNvPr id="31" name="Text Box 34"/>
          <p:cNvSpPr txBox="1">
            <a:spLocks noChangeArrowheads="1"/>
          </p:cNvSpPr>
          <p:nvPr/>
        </p:nvSpPr>
        <p:spPr bwMode="auto">
          <a:xfrm>
            <a:off x="10613360" y="32778889"/>
            <a:ext cx="21201667" cy="2858539"/>
          </a:xfrm>
          <a:prstGeom prst="rect">
            <a:avLst/>
          </a:prstGeom>
          <a:solidFill>
            <a:schemeClr val="bg1">
              <a:lumMod val="95000"/>
            </a:schemeClr>
          </a:solidFill>
          <a:ln>
            <a:headEnd/>
            <a:tailEnd/>
          </a:ln>
        </p:spPr>
        <p:style>
          <a:lnRef idx="2">
            <a:schemeClr val="dk1"/>
          </a:lnRef>
          <a:fillRef idx="1">
            <a:schemeClr val="lt1"/>
          </a:fillRef>
          <a:effectRef idx="0">
            <a:schemeClr val="dk1"/>
          </a:effectRef>
          <a:fontRef idx="minor">
            <a:schemeClr val="dk1"/>
          </a:fontRef>
        </p:style>
        <p:txBody>
          <a:bodyPr wrap="square">
            <a:spAutoFit/>
          </a:bodyPr>
          <a:lstStyle/>
          <a:p>
            <a:pPr marL="457200" lvl="1" algn="just">
              <a:lnSpc>
                <a:spcPct val="107000"/>
              </a:lnSpc>
            </a:pPr>
            <a:r>
              <a:rPr lang="sk-SK" sz="2400" dirty="0">
                <a:effectLst/>
                <a:latin typeface="Calibri" panose="020F0502020204030204" pitchFamily="34" charset="0"/>
                <a:ea typeface="Calibri" panose="020F0502020204030204" pitchFamily="34" charset="0"/>
                <a:cs typeface="Times New Roman" panose="02020603050405020304" pitchFamily="18" charset="0"/>
              </a:rPr>
              <a:t>Cieľom nášho projektu bolo pomôcť študentom, ktorí v škole chýbali </a:t>
            </a:r>
            <a:r>
              <a:rPr lang="sk-SK" sz="2400" dirty="0" smtClean="0">
                <a:effectLst/>
                <a:latin typeface="Calibri" panose="020F0502020204030204" pitchFamily="34" charset="0"/>
                <a:ea typeface="Calibri" panose="020F0502020204030204" pitchFamily="34" charset="0"/>
                <a:cs typeface="Times New Roman" panose="02020603050405020304" pitchFamily="18" charset="0"/>
              </a:rPr>
              <a:t>alebo </a:t>
            </a:r>
            <a:r>
              <a:rPr lang="sk-SK" sz="2400" dirty="0">
                <a:effectLst/>
                <a:latin typeface="Calibri" panose="020F0502020204030204" pitchFamily="34" charset="0"/>
                <a:ea typeface="Calibri" panose="020F0502020204030204" pitchFamily="34" charset="0"/>
                <a:cs typeface="Times New Roman" panose="02020603050405020304" pitchFamily="18" charset="0"/>
              </a:rPr>
              <a:t>nemali k dispozícii dobrý zdroj doplnenia poznámok zo školského učiva. Chceli sme tiež pomôcť žiakom s neprehľadnými poznámkami a umožniť im doplniť informácie, aj keď im ich nikto neposkytol.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sk-SK" sz="2400" dirty="0">
                <a:effectLst/>
                <a:latin typeface="Calibri" panose="020F0502020204030204" pitchFamily="34" charset="0"/>
                <a:ea typeface="Calibri" panose="020F0502020204030204" pitchFamily="34" charset="0"/>
                <a:cs typeface="Times New Roman" panose="02020603050405020304" pitchFamily="18" charset="0"/>
              </a:rPr>
              <a:t>Naša </a:t>
            </a:r>
            <a:r>
              <a:rPr lang="sk-SK" sz="2400" dirty="0" smtClean="0">
                <a:effectLst/>
                <a:latin typeface="Calibri" panose="020F0502020204030204" pitchFamily="34" charset="0"/>
                <a:ea typeface="Calibri" panose="020F0502020204030204" pitchFamily="34" charset="0"/>
                <a:cs typeface="Times New Roman" panose="02020603050405020304" pitchFamily="18" charset="0"/>
              </a:rPr>
              <a:t>hypotéza, že </a:t>
            </a:r>
            <a:r>
              <a:rPr lang="sk-SK" sz="2400" dirty="0">
                <a:effectLst/>
                <a:latin typeface="Calibri" panose="020F0502020204030204" pitchFamily="34" charset="0"/>
                <a:ea typeface="Calibri" panose="020F0502020204030204" pitchFamily="34" charset="0"/>
                <a:cs typeface="Times New Roman" panose="02020603050405020304" pitchFamily="18" charset="0"/>
              </a:rPr>
              <a:t>vytvorením stránky pre študentov, kde sa poznámky budú nahrávať a organizovať do predmetov chronologicky, zvýšime motiváciu študentov k učeniu a zlepšíme ich pripravenosť </a:t>
            </a:r>
            <a:r>
              <a:rPr lang="sk-SK" sz="2400" dirty="0" smtClean="0">
                <a:effectLst/>
                <a:latin typeface="Calibri" panose="020F0502020204030204" pitchFamily="34" charset="0"/>
                <a:ea typeface="Calibri" panose="020F0502020204030204" pitchFamily="34" charset="0"/>
                <a:cs typeface="Times New Roman" panose="02020603050405020304" pitchFamily="18" charset="0"/>
              </a:rPr>
              <a:t>na vyučovacie hodiny, sa potvrdila. </a:t>
            </a:r>
            <a:r>
              <a:rPr lang="sk-SK" sz="2400" dirty="0" smtClean="0">
                <a:latin typeface="Calibri" panose="020F0502020204030204" pitchFamily="34" charset="0"/>
                <a:ea typeface="Calibri" panose="020F0502020204030204" pitchFamily="34" charset="0"/>
                <a:cs typeface="Times New Roman" panose="02020603050405020304" pitchFamily="18" charset="0"/>
              </a:rPr>
              <a:t>Už pri založení stránky </a:t>
            </a:r>
            <a:r>
              <a:rPr lang="sk-SK" sz="2400" dirty="0" err="1" smtClean="0">
                <a:latin typeface="Calibri" panose="020F0502020204030204" pitchFamily="34" charset="0"/>
                <a:ea typeface="Calibri" panose="020F0502020204030204" pitchFamily="34" charset="0"/>
                <a:cs typeface="Times New Roman" panose="02020603050405020304" pitchFamily="18" charset="0"/>
              </a:rPr>
              <a:t>GLArchív</a:t>
            </a:r>
            <a:r>
              <a:rPr lang="sk-SK" sz="2400" dirty="0" smtClean="0">
                <a:latin typeface="Calibri" panose="020F0502020204030204" pitchFamily="34" charset="0"/>
                <a:ea typeface="Calibri" panose="020F0502020204030204" pitchFamily="34" charset="0"/>
                <a:cs typeface="Times New Roman" panose="02020603050405020304" pitchFamily="18" charset="0"/>
              </a:rPr>
              <a:t>, sme v</a:t>
            </a:r>
            <a:r>
              <a:rPr lang="sk-SK" sz="2400" dirty="0" smtClean="0">
                <a:effectLst/>
                <a:latin typeface="Calibri" panose="020F0502020204030204" pitchFamily="34" charset="0"/>
                <a:ea typeface="Calibri" panose="020F0502020204030204" pitchFamily="34" charset="0"/>
                <a:cs typeface="Times New Roman" panose="02020603050405020304" pitchFamily="18" charset="0"/>
              </a:rPr>
              <a:t>erili, </a:t>
            </a:r>
            <a:r>
              <a:rPr lang="sk-SK" sz="2400" dirty="0">
                <a:effectLst/>
                <a:latin typeface="Calibri" panose="020F0502020204030204" pitchFamily="34" charset="0"/>
                <a:ea typeface="Calibri" panose="020F0502020204030204" pitchFamily="34" charset="0"/>
                <a:cs typeface="Times New Roman" panose="02020603050405020304" pitchFamily="18" charset="0"/>
              </a:rPr>
              <a:t>že tým, že študenti budú mať k dispozícii stránku, kde môžu kedykoľvek získať poznámky, </a:t>
            </a:r>
            <a:r>
              <a:rPr lang="sk-SK" sz="2400" dirty="0" smtClean="0">
                <a:effectLst/>
                <a:latin typeface="Calibri" panose="020F0502020204030204" pitchFamily="34" charset="0"/>
                <a:ea typeface="Calibri" panose="020F0502020204030204" pitchFamily="34" charset="0"/>
                <a:cs typeface="Times New Roman" panose="02020603050405020304" pitchFamily="18" charset="0"/>
              </a:rPr>
              <a:t>šanca</a:t>
            </a:r>
            <a:r>
              <a:rPr lang="sk-SK" sz="2400" dirty="0">
                <a:effectLst/>
                <a:latin typeface="Calibri" panose="020F0502020204030204" pitchFamily="34" charset="0"/>
                <a:ea typeface="Calibri" panose="020F0502020204030204" pitchFamily="34" charset="0"/>
                <a:cs typeface="Times New Roman" panose="02020603050405020304" pitchFamily="18" charset="0"/>
              </a:rPr>
              <a:t>, že budú </a:t>
            </a:r>
            <a:r>
              <a:rPr lang="sk-SK" sz="2400" dirty="0" smtClean="0">
                <a:effectLst/>
                <a:latin typeface="Calibri" panose="020F0502020204030204" pitchFamily="34" charset="0"/>
                <a:ea typeface="Calibri" panose="020F0502020204030204" pitchFamily="34" charset="0"/>
                <a:cs typeface="Times New Roman" panose="02020603050405020304" pitchFamily="18" charset="0"/>
              </a:rPr>
              <a:t>dané učivo osvojené, aj </a:t>
            </a:r>
            <a:r>
              <a:rPr lang="sk-SK" sz="2400" dirty="0">
                <a:effectLst/>
                <a:latin typeface="Calibri" panose="020F0502020204030204" pitchFamily="34" charset="0"/>
                <a:ea typeface="Calibri" panose="020F0502020204030204" pitchFamily="34" charset="0"/>
                <a:cs typeface="Times New Roman" panose="02020603050405020304" pitchFamily="18" charset="0"/>
              </a:rPr>
              <a:t>keď chýbajú na </a:t>
            </a:r>
            <a:r>
              <a:rPr lang="sk-SK" sz="2400" dirty="0">
                <a:latin typeface="Calibri" panose="020F0502020204030204" pitchFamily="34" charset="0"/>
                <a:ea typeface="Calibri" panose="020F0502020204030204" pitchFamily="34" charset="0"/>
                <a:cs typeface="Times New Roman" panose="02020603050405020304" pitchFamily="18" charset="0"/>
              </a:rPr>
              <a:t>hodinách, </a:t>
            </a:r>
            <a:r>
              <a:rPr lang="sk-SK" sz="2400" dirty="0" smtClean="0">
                <a:latin typeface="Calibri" panose="020F0502020204030204" pitchFamily="34" charset="0"/>
                <a:ea typeface="Calibri" panose="020F0502020204030204" pitchFamily="34" charset="0"/>
                <a:cs typeface="Times New Roman" panose="02020603050405020304" pitchFamily="18" charset="0"/>
              </a:rPr>
              <a:t>sa zvýši, čo potvrdili aj závery ankety.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sk-SK" sz="2400" dirty="0">
                <a:effectLst/>
                <a:latin typeface="Calibri" panose="020F0502020204030204" pitchFamily="34" charset="0"/>
                <a:ea typeface="Calibri" panose="020F0502020204030204" pitchFamily="34" charset="0"/>
                <a:cs typeface="Times New Roman" panose="02020603050405020304" pitchFamily="18" charset="0"/>
              </a:rPr>
              <a:t>Počas posledných necelých 4 rokov stránka úspešne funguje, a väčšina žiakov </a:t>
            </a:r>
            <a:r>
              <a:rPr lang="sk-SK" sz="2400" dirty="0" smtClean="0">
                <a:effectLst/>
                <a:latin typeface="Calibri" panose="020F0502020204030204" pitchFamily="34" charset="0"/>
                <a:ea typeface="Calibri" panose="020F0502020204030204" pitchFamily="34" charset="0"/>
                <a:cs typeface="Times New Roman" panose="02020603050405020304" pitchFamily="18" charset="0"/>
              </a:rPr>
              <a:t>triedy </a:t>
            </a:r>
            <a:r>
              <a:rPr lang="sk-SK" sz="2400" dirty="0">
                <a:effectLst/>
                <a:latin typeface="Calibri" panose="020F0502020204030204" pitchFamily="34" charset="0"/>
                <a:ea typeface="Calibri" panose="020F0502020204030204" pitchFamily="34" charset="0"/>
                <a:cs typeface="Times New Roman" panose="02020603050405020304" pitchFamily="18" charset="0"/>
              </a:rPr>
              <a:t>ju využíva denne. </a:t>
            </a:r>
            <a:r>
              <a:rPr lang="sk-SK" sz="2400" dirty="0" smtClean="0">
                <a:effectLst/>
                <a:latin typeface="Calibri" panose="020F0502020204030204" pitchFamily="34" charset="0"/>
                <a:ea typeface="Calibri" panose="020F0502020204030204" pitchFamily="34" charset="0"/>
                <a:cs typeface="Times New Roman" panose="02020603050405020304" pitchFamily="18" charset="0"/>
              </a:rPr>
              <a:t>Celkovo </a:t>
            </a:r>
            <a:r>
              <a:rPr lang="sk-SK" sz="2400" dirty="0">
                <a:effectLst/>
                <a:latin typeface="Calibri" panose="020F0502020204030204" pitchFamily="34" charset="0"/>
                <a:ea typeface="Calibri" panose="020F0502020204030204" pitchFamily="34" charset="0"/>
                <a:cs typeface="Times New Roman" panose="02020603050405020304" pitchFamily="18" charset="0"/>
              </a:rPr>
              <a:t>môžeme </a:t>
            </a:r>
            <a:r>
              <a:rPr lang="sk-SK" sz="2400" dirty="0" smtClean="0">
                <a:effectLst/>
                <a:latin typeface="Calibri" panose="020F0502020204030204" pitchFamily="34" charset="0"/>
                <a:ea typeface="Calibri" panose="020F0502020204030204" pitchFamily="34" charset="0"/>
                <a:cs typeface="Times New Roman" panose="02020603050405020304" pitchFamily="18" charset="0"/>
              </a:rPr>
              <a:t>skonštatovať</a:t>
            </a:r>
            <a:r>
              <a:rPr lang="sk-SK" sz="2400" dirty="0">
                <a:effectLst/>
                <a:latin typeface="Calibri" panose="020F0502020204030204" pitchFamily="34" charset="0"/>
                <a:ea typeface="Calibri" panose="020F0502020204030204" pitchFamily="34" charset="0"/>
                <a:cs typeface="Times New Roman" panose="02020603050405020304" pitchFamily="18" charset="0"/>
              </a:rPr>
              <a:t>, že </a:t>
            </a:r>
            <a:r>
              <a:rPr lang="sk-SK" sz="2400" dirty="0" smtClean="0">
                <a:effectLst/>
                <a:latin typeface="Calibri" panose="020F0502020204030204" pitchFamily="34" charset="0"/>
                <a:ea typeface="Calibri" panose="020F0502020204030204" pitchFamily="34" charset="0"/>
                <a:cs typeface="Times New Roman" panose="02020603050405020304" pitchFamily="18" charset="0"/>
              </a:rPr>
              <a:t>náš cieľ a očakávania  od založenia stránky sa naplnili a nás len teší, že stala </a:t>
            </a:r>
            <a:r>
              <a:rPr lang="sk-SK" sz="2400" dirty="0">
                <a:effectLst/>
                <a:latin typeface="Calibri" panose="020F0502020204030204" pitchFamily="34" charset="0"/>
                <a:ea typeface="Calibri" panose="020F0502020204030204" pitchFamily="34" charset="0"/>
                <a:cs typeface="Times New Roman" panose="02020603050405020304" pitchFamily="18" charset="0"/>
              </a:rPr>
              <a:t>sa cenným nástrojom </a:t>
            </a:r>
            <a:r>
              <a:rPr lang="sk-SK" sz="2400" dirty="0" smtClean="0">
                <a:effectLst/>
                <a:latin typeface="Calibri" panose="020F0502020204030204" pitchFamily="34" charset="0"/>
                <a:ea typeface="Calibri" panose="020F0502020204030204" pitchFamily="34" charset="0"/>
                <a:cs typeface="Times New Roman" panose="02020603050405020304" pitchFamily="18" charset="0"/>
              </a:rPr>
              <a:t>na </a:t>
            </a:r>
            <a:r>
              <a:rPr lang="sk-SK" sz="2400" dirty="0">
                <a:effectLst/>
                <a:latin typeface="Calibri" panose="020F0502020204030204" pitchFamily="34" charset="0"/>
                <a:ea typeface="Calibri" panose="020F0502020204030204" pitchFamily="34" charset="0"/>
                <a:cs typeface="Times New Roman" panose="02020603050405020304" pitchFamily="18" charset="0"/>
              </a:rPr>
              <a:t>zlepšenie ich vzdelávania a študijných </a:t>
            </a:r>
            <a:r>
              <a:rPr lang="sk-SK" sz="2400" dirty="0" smtClean="0">
                <a:effectLst/>
                <a:latin typeface="Calibri" panose="020F0502020204030204" pitchFamily="34" charset="0"/>
                <a:ea typeface="Calibri" panose="020F0502020204030204" pitchFamily="34" charset="0"/>
                <a:cs typeface="Times New Roman" panose="02020603050405020304" pitchFamily="18" charset="0"/>
              </a:rPr>
              <a:t>výsledkov žiakov našej triedy.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5" name="BlokTextu 10"/>
          <p:cNvSpPr txBox="1">
            <a:spLocks noChangeArrowheads="1"/>
          </p:cNvSpPr>
          <p:nvPr/>
        </p:nvSpPr>
        <p:spPr bwMode="auto">
          <a:xfrm>
            <a:off x="11478504" y="27699799"/>
            <a:ext cx="5081180" cy="830997"/>
          </a:xfrm>
          <a:prstGeom prst="rect">
            <a:avLst/>
          </a:prstGeom>
          <a:solidFill>
            <a:schemeClr val="bg1">
              <a:lumMod val="65000"/>
            </a:schemeClr>
          </a:solidFill>
          <a:ln>
            <a:headEnd/>
            <a:tailEnd/>
          </a:ln>
        </p:spPr>
        <p:style>
          <a:lnRef idx="2">
            <a:schemeClr val="dk1"/>
          </a:lnRef>
          <a:fillRef idx="1">
            <a:schemeClr val="lt1"/>
          </a:fillRef>
          <a:effectRef idx="0">
            <a:schemeClr val="dk1"/>
          </a:effectRef>
          <a:fontRef idx="minor">
            <a:schemeClr val="dk1"/>
          </a:fontRef>
        </p:style>
        <p:txBody>
          <a:bodyPr wrap="square">
            <a:spAutoFit/>
          </a:bodyPr>
          <a:lstStyle/>
          <a:p>
            <a:r>
              <a:rPr lang="sk-SK" sz="4800" b="1" dirty="0">
                <a:latin typeface="Calibri" pitchFamily="34" charset="0"/>
              </a:rPr>
              <a:t> </a:t>
            </a:r>
            <a:r>
              <a:rPr lang="sk-SK" sz="4800" b="1" dirty="0" smtClean="0">
                <a:latin typeface="Calibri" pitchFamily="34" charset="0"/>
              </a:rPr>
              <a:t>Výsledky  ankety:</a:t>
            </a:r>
            <a:endParaRPr lang="sk-SK" sz="4800" b="1" dirty="0">
              <a:latin typeface="Calibri" pitchFamily="34" charset="0"/>
            </a:endParaRPr>
          </a:p>
        </p:txBody>
      </p:sp>
      <p:graphicFrame>
        <p:nvGraphicFramePr>
          <p:cNvPr id="36" name="Graf 35">
            <a:extLst>
              <a:ext uri="{FF2B5EF4-FFF2-40B4-BE49-F238E27FC236}">
                <a16:creationId xmlns:lc="http://schemas.openxmlformats.org/drawingml/2006/lockedCanvas" xmlns:a16="http://schemas.microsoft.com/office/drawing/2014/main" xmlns="" id="{B9BBED56-AFC5-4452-110C-F50A755B4349}"/>
              </a:ext>
            </a:extLst>
          </p:cNvPr>
          <p:cNvGraphicFramePr/>
          <p:nvPr>
            <p:extLst>
              <p:ext uri="{D42A27DB-BD31-4B8C-83A1-F6EECF244321}">
                <p14:modId xmlns:p14="http://schemas.microsoft.com/office/powerpoint/2010/main" val="4183275777"/>
              </p:ext>
            </p:extLst>
          </p:nvPr>
        </p:nvGraphicFramePr>
        <p:xfrm>
          <a:off x="10628771" y="28625459"/>
          <a:ext cx="5558173" cy="3705449"/>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7" name="Graf 36">
            <a:extLst>
              <a:ext uri="{FF2B5EF4-FFF2-40B4-BE49-F238E27FC236}">
                <a16:creationId xmlns:lc="http://schemas.openxmlformats.org/drawingml/2006/lockedCanvas" xmlns:a16="http://schemas.microsoft.com/office/drawing/2014/main" xmlns="" id="{0B4ED84E-2959-C16C-25C2-D714D0EF3D9B}"/>
              </a:ext>
            </a:extLst>
          </p:cNvPr>
          <p:cNvGraphicFramePr/>
          <p:nvPr>
            <p:extLst>
              <p:ext uri="{D42A27DB-BD31-4B8C-83A1-F6EECF244321}">
                <p14:modId xmlns:p14="http://schemas.microsoft.com/office/powerpoint/2010/main" val="3523787121"/>
              </p:ext>
            </p:extLst>
          </p:nvPr>
        </p:nvGraphicFramePr>
        <p:xfrm>
          <a:off x="14910534" y="28625459"/>
          <a:ext cx="5263810" cy="3581818"/>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8" name="Graf 37">
            <a:extLst>
              <a:ext uri="{FF2B5EF4-FFF2-40B4-BE49-F238E27FC236}">
                <a16:creationId xmlns:lc="http://schemas.openxmlformats.org/drawingml/2006/lockedCanvas" xmlns:a16="http://schemas.microsoft.com/office/drawing/2014/main" xmlns="" id="{EF06FBC2-754D-557C-1C9F-99F19C81266E}"/>
              </a:ext>
            </a:extLst>
          </p:cNvPr>
          <p:cNvGraphicFramePr/>
          <p:nvPr>
            <p:extLst>
              <p:ext uri="{D42A27DB-BD31-4B8C-83A1-F6EECF244321}">
                <p14:modId xmlns:p14="http://schemas.microsoft.com/office/powerpoint/2010/main" val="1479513405"/>
              </p:ext>
            </p:extLst>
          </p:nvPr>
        </p:nvGraphicFramePr>
        <p:xfrm>
          <a:off x="19119597" y="28671894"/>
          <a:ext cx="4646745" cy="3535383"/>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39" name="Graf 38">
            <a:extLst>
              <a:ext uri="{FF2B5EF4-FFF2-40B4-BE49-F238E27FC236}">
                <a16:creationId xmlns="" xmlns:a16="http://schemas.microsoft.com/office/drawing/2014/main" id="{6E26DE72-6BAD-6276-79FA-10B0F00E78B3}"/>
              </a:ext>
            </a:extLst>
          </p:cNvPr>
          <p:cNvGraphicFramePr/>
          <p:nvPr>
            <p:extLst>
              <p:ext uri="{D42A27DB-BD31-4B8C-83A1-F6EECF244321}">
                <p14:modId xmlns:p14="http://schemas.microsoft.com/office/powerpoint/2010/main" val="4188426745"/>
              </p:ext>
            </p:extLst>
          </p:nvPr>
        </p:nvGraphicFramePr>
        <p:xfrm>
          <a:off x="23072319" y="28314485"/>
          <a:ext cx="6141580" cy="3892792"/>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40" name="Graf 39">
            <a:extLst>
              <a:ext uri="{FF2B5EF4-FFF2-40B4-BE49-F238E27FC236}">
                <a16:creationId xmlns="" xmlns:a16="http://schemas.microsoft.com/office/drawing/2014/main" id="{28E53148-3913-2AD0-A890-F495951FA9B4}"/>
              </a:ext>
            </a:extLst>
          </p:cNvPr>
          <p:cNvGraphicFramePr/>
          <p:nvPr>
            <p:extLst>
              <p:ext uri="{D42A27DB-BD31-4B8C-83A1-F6EECF244321}">
                <p14:modId xmlns:p14="http://schemas.microsoft.com/office/powerpoint/2010/main" val="2812330664"/>
              </p:ext>
            </p:extLst>
          </p:nvPr>
        </p:nvGraphicFramePr>
        <p:xfrm>
          <a:off x="27556870" y="28615477"/>
          <a:ext cx="4842418" cy="3861513"/>
        </p:xfrm>
        <a:graphic>
          <a:graphicData uri="http://schemas.openxmlformats.org/drawingml/2006/chart">
            <c:chart xmlns:c="http://schemas.openxmlformats.org/drawingml/2006/chart" xmlns:r="http://schemas.openxmlformats.org/officeDocument/2006/relationships" r:id="rId19"/>
          </a:graphicData>
        </a:graphic>
      </p:graphicFrame>
    </p:spTree>
    <p:extLst>
      <p:ext uri="{BB962C8B-B14F-4D97-AF65-F5344CB8AC3E}">
        <p14:creationId xmlns:p14="http://schemas.microsoft.com/office/powerpoint/2010/main" val="1134067468"/>
      </p:ext>
    </p:extLst>
  </p:cSld>
  <p:clrMapOvr>
    <a:masterClrMapping/>
  </p:clrMapOvr>
</p:sld>
</file>

<file path=ppt/theme/theme1.xml><?xml version="1.0" encoding="utf-8"?>
<a:theme xmlns:a="http://schemas.openxmlformats.org/drawingml/2006/main" name="Motív Office">
  <a:themeElements>
    <a:clrScheme name="Hal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1205</TotalTime>
  <Words>680</Words>
  <Application>Microsoft Office PowerPoint</Application>
  <PresentationFormat>Vlastná</PresentationFormat>
  <Paragraphs>30</Paragraphs>
  <Slides>1</Slides>
  <Notes>0</Notes>
  <HiddenSlides>0</HiddenSlides>
  <MMClips>0</MMClips>
  <ScaleCrop>false</ScaleCrop>
  <HeadingPairs>
    <vt:vector size="6" baseType="variant">
      <vt:variant>
        <vt:lpstr>Použité písma</vt:lpstr>
      </vt:variant>
      <vt:variant>
        <vt:i4>5</vt:i4>
      </vt:variant>
      <vt:variant>
        <vt:lpstr>Motív</vt:lpstr>
      </vt:variant>
      <vt:variant>
        <vt:i4>1</vt:i4>
      </vt:variant>
      <vt:variant>
        <vt:lpstr>Nadpisy snímok</vt:lpstr>
      </vt:variant>
      <vt:variant>
        <vt:i4>1</vt:i4>
      </vt:variant>
    </vt:vector>
  </HeadingPairs>
  <TitlesOfParts>
    <vt:vector size="7" baseType="lpstr">
      <vt:lpstr>Arial</vt:lpstr>
      <vt:lpstr>Calibri</vt:lpstr>
      <vt:lpstr>Courier New</vt:lpstr>
      <vt:lpstr>Times New Roman</vt:lpstr>
      <vt:lpstr>Wingdings</vt:lpstr>
      <vt:lpstr>Motív Office</vt:lpstr>
      <vt:lpstr>Prezentácia programu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Prezentácia programu PowerPoint</dc:title>
  <dc:creator>lensk</dc:creator>
  <cp:lastModifiedBy>uzivatel</cp:lastModifiedBy>
  <cp:revision>118</cp:revision>
  <dcterms:created xsi:type="dcterms:W3CDTF">2014-02-07T11:59:51Z</dcterms:created>
  <dcterms:modified xsi:type="dcterms:W3CDTF">2023-10-15T18:11:17Z</dcterms:modified>
</cp:coreProperties>
</file>