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73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7" r:id="rId13"/>
    <p:sldId id="264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00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0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9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971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5851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2396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82430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47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30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937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806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3DC564-FF80-4C94-B00F-81829D9FA988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F0E890-C563-4E4D-A77F-61E78461B257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7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ez.sk/pangea-prakontinent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borovna.sk – portál pre učiteľ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379" y="-166254"/>
            <a:ext cx="12288379" cy="72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382253" y="276726"/>
            <a:ext cx="79889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MOBILNÉ ČASTI – PEVNINSKÉ HOROTVORNÉ OBLASTI</a:t>
            </a:r>
            <a:endParaRPr lang="sk-SK" sz="2400" dirty="0"/>
          </a:p>
        </p:txBody>
      </p:sp>
      <p:sp>
        <p:nvSpPr>
          <p:cNvPr id="3" name="BlokTextu 2"/>
          <p:cNvSpPr txBox="1"/>
          <p:nvPr/>
        </p:nvSpPr>
        <p:spPr>
          <a:xfrm>
            <a:off x="1046747" y="1070811"/>
            <a:ext cx="108163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MOBILNÉ (OROGÉNNE) ZÓNY: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/>
              <a:t>o</a:t>
            </a:r>
            <a:r>
              <a:rPr lang="sk-SK" sz="2800" dirty="0" smtClean="0"/>
              <a:t>blasti zemského povrchu podmienené zlomami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/>
              <a:t>o</a:t>
            </a:r>
            <a:r>
              <a:rPr lang="sk-SK" sz="2800" dirty="0" smtClean="0"/>
              <a:t>ddeľujú platformy alebo sú na ich okrajoch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800" dirty="0"/>
          </a:p>
          <a:p>
            <a:endParaRPr lang="sk-SK" dirty="0"/>
          </a:p>
        </p:txBody>
      </p:sp>
      <p:pic>
        <p:nvPicPr>
          <p:cNvPr id="7170" name="Picture 2" descr="Zborovna.sk – portál pre učiteľ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69" y="2830594"/>
            <a:ext cx="6416668" cy="379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046747" y="2830594"/>
            <a:ext cx="40949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Pevninské horotvorné oblasti: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err="1"/>
              <a:t>vyvrásnením</a:t>
            </a:r>
            <a:r>
              <a:rPr lang="sk-SK" sz="2800" dirty="0"/>
              <a:t> sedimentov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pásmové </a:t>
            </a:r>
            <a:r>
              <a:rPr lang="sk-SK" sz="2800" dirty="0"/>
              <a:t>horstvá, ktoré vznikli pri alpínskom vrásnení (Alpy, Himaláje)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5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34916" y="180473"/>
            <a:ext cx="76881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MOBILNÉ ČASTI – oceánske mobilné zóny 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1612232" y="1122566"/>
            <a:ext cx="903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o</a:t>
            </a:r>
            <a:r>
              <a:rPr lang="sk-SK" sz="2400" dirty="0" smtClean="0"/>
              <a:t>ceánske chrbty (</a:t>
            </a:r>
            <a:r>
              <a:rPr lang="sk-SK" sz="2400" dirty="0" err="1" smtClean="0"/>
              <a:t>Stredoatlantický</a:t>
            </a:r>
            <a:r>
              <a:rPr lang="sk-SK" sz="2400" dirty="0" smtClean="0"/>
              <a:t> chrbát)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d</a:t>
            </a:r>
            <a:r>
              <a:rPr lang="sk-SK" sz="2400" dirty="0" smtClean="0"/>
              <a:t>lhé morské pohoria (miestami vynorené ako ostrovy) a </a:t>
            </a:r>
            <a:r>
              <a:rPr lang="sk-SK" sz="2400" dirty="0" err="1" smtClean="0"/>
              <a:t>hlbokomorské</a:t>
            </a:r>
            <a:r>
              <a:rPr lang="sk-SK" sz="2400" dirty="0" smtClean="0"/>
              <a:t> priekopy</a:t>
            </a:r>
            <a:endParaRPr lang="sk-SK" sz="2400" dirty="0"/>
          </a:p>
        </p:txBody>
      </p:sp>
      <p:pic>
        <p:nvPicPr>
          <p:cNvPr id="5126" name="Picture 6" descr="PPT - Pohyb litosférických dosiek PowerPoint Presentation, free download -  ID:5887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5" y="2472489"/>
            <a:ext cx="5847347" cy="43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3"/>
          <a:srcRect l="66398" t="52038" r="20378" b="22418"/>
          <a:stretch/>
        </p:blipFill>
        <p:spPr>
          <a:xfrm>
            <a:off x="7925585" y="2916932"/>
            <a:ext cx="3628829" cy="3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40137" t="22040" r="15199" b="13486"/>
          <a:stretch/>
        </p:blipFill>
        <p:spPr>
          <a:xfrm>
            <a:off x="2093496" y="0"/>
            <a:ext cx="8506326" cy="69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44417" y="5738192"/>
            <a:ext cx="852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 smtClean="0"/>
              <a:t>Orogénne</a:t>
            </a:r>
            <a:r>
              <a:rPr lang="sk-SK" sz="2400" dirty="0" smtClean="0"/>
              <a:t> oblasti sú geologicky aktívne, prichádza tu k intenzívnym pohybom kôry!</a:t>
            </a:r>
            <a:endParaRPr lang="sk-SK" sz="2400" dirty="0"/>
          </a:p>
        </p:txBody>
      </p:sp>
      <p:pic>
        <p:nvPicPr>
          <p:cNvPr id="6146" name="Picture 2" descr="Litosféra 1. Stavba a zloženie Zeme - ppt stáhn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2"/>
          <a:stretch/>
        </p:blipFill>
        <p:spPr bwMode="auto">
          <a:xfrm>
            <a:off x="2544417" y="396715"/>
            <a:ext cx="8150088" cy="51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21452" y="249864"/>
            <a:ext cx="10178322" cy="1492132"/>
          </a:xfrm>
        </p:spPr>
        <p:txBody>
          <a:bodyPr/>
          <a:lstStyle/>
          <a:p>
            <a:r>
              <a:rPr lang="sk-SK" dirty="0" smtClean="0"/>
              <a:t>PANGEA A JEJ </a:t>
            </a:r>
            <a:r>
              <a:rPr lang="sk-SK" dirty="0" err="1" smtClean="0"/>
              <a:t>čLENENIE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2" y="1338469"/>
            <a:ext cx="5183617" cy="51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ález z dna pravekého oceánu Tethys: morská ľalia alebo čip so zakódovaným  posolstvom - Dobro a láska v každém okamžiku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58" y="2121211"/>
            <a:ext cx="6771860" cy="478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630017" y="755374"/>
            <a:ext cx="1934818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014330" y="1087542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RODÍNIA</a:t>
            </a:r>
            <a:endParaRPr lang="sk-SK" dirty="0"/>
          </a:p>
        </p:txBody>
      </p:sp>
      <p:sp>
        <p:nvSpPr>
          <p:cNvPr id="7" name="Šípka doprava 6"/>
          <p:cNvSpPr/>
          <p:nvPr/>
        </p:nvSpPr>
        <p:spPr>
          <a:xfrm>
            <a:off x="3564835" y="1179442"/>
            <a:ext cx="1298713" cy="1855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2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4876800" y="807950"/>
            <a:ext cx="2001078" cy="97680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221356" y="1087541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PANGEA</a:t>
            </a:r>
            <a:endParaRPr lang="sk-SK" dirty="0"/>
          </a:p>
        </p:txBody>
      </p:sp>
      <p:sp>
        <p:nvSpPr>
          <p:cNvPr id="10" name="Šípka doprava 9"/>
          <p:cNvSpPr/>
          <p:nvPr/>
        </p:nvSpPr>
        <p:spPr>
          <a:xfrm rot="20766919">
            <a:off x="6887229" y="851850"/>
            <a:ext cx="1046922" cy="20541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716096">
            <a:off x="6897372" y="1612694"/>
            <a:ext cx="1046922" cy="20541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8044070" y="389650"/>
            <a:ext cx="2040834" cy="7897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8606110" y="623284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Laurázia</a:t>
            </a:r>
            <a:endParaRPr lang="sk-SK" dirty="0"/>
          </a:p>
        </p:txBody>
      </p:sp>
      <p:sp>
        <p:nvSpPr>
          <p:cNvPr id="14" name="Ovál 13"/>
          <p:cNvSpPr/>
          <p:nvPr/>
        </p:nvSpPr>
        <p:spPr>
          <a:xfrm>
            <a:off x="8044070" y="1447687"/>
            <a:ext cx="2040834" cy="755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8453709" y="169501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Gondwana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8260965" y="3359160"/>
            <a:ext cx="3367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LAURÁZIA: </a:t>
            </a:r>
            <a:r>
              <a:rPr lang="sk-SK" sz="2400" dirty="0"/>
              <a:t>Eurázia a Severná </a:t>
            </a:r>
            <a:r>
              <a:rPr lang="sk-SK" sz="2400" dirty="0" smtClean="0"/>
              <a:t>Amerika</a:t>
            </a:r>
          </a:p>
          <a:p>
            <a:endParaRPr lang="sk-SK" sz="2400" dirty="0"/>
          </a:p>
          <a:p>
            <a:r>
              <a:rPr lang="sk-SK" sz="2400" dirty="0" smtClean="0"/>
              <a:t>GONDWANA: Antarktída, Afrika, </a:t>
            </a:r>
            <a:r>
              <a:rPr lang="sk-SK" sz="2400" dirty="0"/>
              <a:t>Južnú </a:t>
            </a:r>
            <a:r>
              <a:rPr lang="sk-SK" sz="2400" dirty="0" smtClean="0"/>
              <a:t>Amerika, Austrália </a:t>
            </a:r>
            <a:r>
              <a:rPr lang="sk-SK" sz="2400" dirty="0"/>
              <a:t>a </a:t>
            </a:r>
            <a:r>
              <a:rPr lang="sk-SK" sz="2400" dirty="0" smtClean="0"/>
              <a:t>India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6639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14351" t="27672" r="36759" b="14991"/>
          <a:stretch/>
        </p:blipFill>
        <p:spPr>
          <a:xfrm>
            <a:off x="3339547" y="2663687"/>
            <a:ext cx="6361044" cy="4194313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948069" y="355363"/>
            <a:ext cx="8958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Kontinenty sú v neustálom pohybe, horniny zemskej kôry vznikajú a zanikajú v nekončiacom cykle, ktorý mení tvár Zeme. Za 250 miliónov rokov sa tak vytvorí nový </a:t>
            </a:r>
            <a:r>
              <a:rPr lang="sk-SK" sz="2400" dirty="0" err="1"/>
              <a:t>superkontinent</a:t>
            </a:r>
            <a:r>
              <a:rPr lang="sk-SK" sz="2400" dirty="0"/>
              <a:t>, ktorý vedci nazvali </a:t>
            </a:r>
            <a:r>
              <a:rPr lang="sk-SK" sz="2400" dirty="0" err="1"/>
              <a:t>Pangea</a:t>
            </a:r>
            <a:r>
              <a:rPr lang="sk-SK" sz="2400" dirty="0"/>
              <a:t> Proxima. Atlantický oceán zanikne a zmení sa na vnútrozemské more, Austrália a Ázia budú spojené vysokým pohorím, rovnako aj Antarktída s Južnou Amerikou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484243" y="2835965"/>
            <a:ext cx="1364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P</a:t>
            </a:r>
          </a:p>
          <a:p>
            <a:r>
              <a:rPr lang="sk-SK" sz="4000" dirty="0" smtClean="0"/>
              <a:t>A</a:t>
            </a:r>
          </a:p>
          <a:p>
            <a:r>
              <a:rPr lang="sk-SK" sz="4000" dirty="0" smtClean="0"/>
              <a:t>N</a:t>
            </a:r>
          </a:p>
          <a:p>
            <a:r>
              <a:rPr lang="sk-SK" sz="4000" dirty="0" smtClean="0"/>
              <a:t>G</a:t>
            </a:r>
          </a:p>
          <a:p>
            <a:r>
              <a:rPr lang="sk-SK" sz="4000" dirty="0" smtClean="0"/>
              <a:t>E</a:t>
            </a:r>
          </a:p>
          <a:p>
            <a:r>
              <a:rPr lang="sk-SK" sz="4000" dirty="0"/>
              <a:t>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0310191" y="2474751"/>
            <a:ext cx="108667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P</a:t>
            </a:r>
          </a:p>
          <a:p>
            <a:r>
              <a:rPr lang="sk-SK" sz="4000" dirty="0" smtClean="0"/>
              <a:t>R</a:t>
            </a:r>
          </a:p>
          <a:p>
            <a:r>
              <a:rPr lang="sk-SK" sz="4000" dirty="0" smtClean="0"/>
              <a:t>O</a:t>
            </a:r>
          </a:p>
          <a:p>
            <a:r>
              <a:rPr lang="sk-SK" sz="4000" dirty="0" smtClean="0"/>
              <a:t>X</a:t>
            </a:r>
          </a:p>
          <a:p>
            <a:r>
              <a:rPr lang="sk-SK" sz="4000" dirty="0" smtClean="0"/>
              <a:t>I</a:t>
            </a:r>
          </a:p>
          <a:p>
            <a:r>
              <a:rPr lang="sk-SK" sz="4000" dirty="0" smtClean="0"/>
              <a:t>M</a:t>
            </a:r>
          </a:p>
          <a:p>
            <a:r>
              <a:rPr lang="sk-SK" sz="4000" dirty="0" smtClean="0"/>
              <a:t>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61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VIDEO</a:t>
            </a:r>
            <a:br>
              <a:rPr lang="sk-SK" dirty="0" smtClean="0"/>
            </a:br>
            <a:r>
              <a:rPr lang="sk-SK" u="sng" dirty="0">
                <a:hlinkClick r:id="rId2"/>
              </a:rPr>
              <a:t>https://www.interez.sk/pangea-prakontinent/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2385391" y="2716696"/>
            <a:ext cx="841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Čo keby sa </a:t>
            </a:r>
            <a:r>
              <a:rPr lang="sk-SK" sz="3200" dirty="0" err="1"/>
              <a:t>P</a:t>
            </a:r>
            <a:r>
              <a:rPr lang="sk-SK" sz="3200" dirty="0" err="1" smtClean="0"/>
              <a:t>angea</a:t>
            </a:r>
            <a:r>
              <a:rPr lang="sk-SK" sz="3200" dirty="0" smtClean="0"/>
              <a:t> nerozpadla?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68807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98670" y="1217272"/>
            <a:ext cx="10178322" cy="1492132"/>
          </a:xfrm>
        </p:spPr>
        <p:txBody>
          <a:bodyPr/>
          <a:lstStyle/>
          <a:p>
            <a:pPr algn="ctr"/>
            <a:r>
              <a:rPr lang="sk-SK" dirty="0" smtClean="0"/>
              <a:t>Ďakujem </a:t>
            </a:r>
            <a:r>
              <a:rPr lang="sk-SK" smtClean="0"/>
              <a:t>za pozornosť</a:t>
            </a:r>
            <a:endParaRPr lang="sk-SK" dirty="0"/>
          </a:p>
        </p:txBody>
      </p:sp>
      <p:pic>
        <p:nvPicPr>
          <p:cNvPr id="1026" name="Picture 2" descr="Smajlík ke stažení / download ze sekce: Emoce: Pozdrav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62" y="2537125"/>
            <a:ext cx="5436355" cy="31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1348" y="1429307"/>
            <a:ext cx="10178322" cy="1492132"/>
          </a:xfrm>
        </p:spPr>
        <p:txBody>
          <a:bodyPr/>
          <a:lstStyle/>
          <a:p>
            <a:pPr algn="ctr"/>
            <a:r>
              <a:rPr lang="sk-SK" dirty="0" smtClean="0"/>
              <a:t>Úloha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524000" y="2544417"/>
            <a:ext cx="9130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Dešifrujte tému hodiny z poprehadzovaných </a:t>
            </a:r>
            <a:r>
              <a:rPr lang="sk-SK" sz="3200" dirty="0" smtClean="0"/>
              <a:t>písmen:</a:t>
            </a:r>
            <a:endParaRPr lang="sk-SK" sz="3200" dirty="0"/>
          </a:p>
          <a:p>
            <a:endParaRPr lang="sk-SK" sz="3200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1789043" y="4399722"/>
            <a:ext cx="7606748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dirty="0"/>
              <a:t>NETRÁALPNE LENČENIE SOFTÉRYLI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618057" y="5539409"/>
            <a:ext cx="2464904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000" dirty="0"/>
              <a:t>ANGEAP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03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22220" y="983673"/>
            <a:ext cx="1043247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dirty="0" err="1" smtClean="0"/>
              <a:t>Litosféra</a:t>
            </a:r>
            <a:r>
              <a:rPr lang="sk-SK" sz="2800" dirty="0" smtClean="0"/>
              <a:t> sa člení na </a:t>
            </a:r>
            <a:r>
              <a:rPr lang="sk-SK" sz="2800" dirty="0" smtClean="0">
                <a:solidFill>
                  <a:srgbClr val="FFC000"/>
                </a:solidFill>
              </a:rPr>
              <a:t>pevninskú</a:t>
            </a:r>
            <a:r>
              <a:rPr lang="sk-SK" sz="2800" dirty="0" smtClean="0"/>
              <a:t> a </a:t>
            </a:r>
            <a:r>
              <a:rPr lang="sk-SK" sz="2800" dirty="0" smtClean="0">
                <a:solidFill>
                  <a:srgbClr val="FFC000"/>
                </a:solidFill>
              </a:rPr>
              <a:t>oceánsku</a:t>
            </a:r>
            <a:r>
              <a:rPr lang="sk-SK" sz="2800" dirty="0" smtClean="0"/>
              <a:t>, ktorú tvoria :</a:t>
            </a:r>
          </a:p>
          <a:p>
            <a:endParaRPr lang="sk-SK" sz="2800" dirty="0"/>
          </a:p>
          <a:p>
            <a:r>
              <a:rPr lang="sk-SK" sz="2800" dirty="0" smtClean="0">
                <a:solidFill>
                  <a:srgbClr val="FFC000"/>
                </a:solidFill>
              </a:rPr>
              <a:t>STABILNÉ ČASTI </a:t>
            </a:r>
            <a:r>
              <a:rPr lang="sk-SK" sz="2800" dirty="0" smtClean="0"/>
              <a:t>(stále, nemeniace sa) – najstaršie časti zemskej kôry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Pevninské platformy (štíty a tabule)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Oceánske platformy (oceánske panvy)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k-SK" sz="2800" dirty="0"/>
          </a:p>
          <a:p>
            <a:r>
              <a:rPr lang="sk-SK" sz="2800" dirty="0" smtClean="0">
                <a:solidFill>
                  <a:srgbClr val="FFC000"/>
                </a:solidFill>
              </a:rPr>
              <a:t>MOBILNÉ ČASTI</a:t>
            </a:r>
            <a:r>
              <a:rPr lang="sk-SK" sz="2800" dirty="0" smtClean="0"/>
              <a:t> (pohyblivé, </a:t>
            </a:r>
            <a:r>
              <a:rPr lang="sk-SK" sz="2800" dirty="0" err="1" smtClean="0"/>
              <a:t>orogénne</a:t>
            </a:r>
            <a:r>
              <a:rPr lang="sk-SK" sz="2800" dirty="0" smtClean="0"/>
              <a:t> zóny)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Pevninské horotvorné oblasti (pásmové horstvá)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800" dirty="0" smtClean="0"/>
              <a:t>Oceánske mobilné zóny (oceánske chrbty)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37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303169" y="253295"/>
            <a:ext cx="824053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3200" dirty="0" smtClean="0"/>
              <a:t>STABILNÉ ČASTI – PEVNINSKÉ PLATFORMY </a:t>
            </a:r>
            <a:endParaRPr lang="sk-SK" sz="3200" dirty="0"/>
          </a:p>
        </p:txBody>
      </p:sp>
      <p:sp>
        <p:nvSpPr>
          <p:cNvPr id="4" name="Zaoblený obdĺžnik 3"/>
          <p:cNvSpPr/>
          <p:nvPr/>
        </p:nvSpPr>
        <p:spPr>
          <a:xfrm>
            <a:off x="4329543" y="1453127"/>
            <a:ext cx="2784764" cy="1445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521539" y="1622099"/>
            <a:ext cx="234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Stabilné časti pevnín</a:t>
            </a:r>
          </a:p>
          <a:p>
            <a:pPr algn="ctr"/>
            <a:r>
              <a:rPr lang="sk-SK" sz="2000" dirty="0" smtClean="0"/>
              <a:t>=</a:t>
            </a:r>
          </a:p>
          <a:p>
            <a:pPr algn="ctr"/>
            <a:r>
              <a:rPr lang="sk-SK" sz="2000" dirty="0"/>
              <a:t>p</a:t>
            </a:r>
            <a:r>
              <a:rPr lang="sk-SK" sz="2000" dirty="0" smtClean="0"/>
              <a:t>latformy</a:t>
            </a:r>
            <a:endParaRPr lang="sk-SK" sz="2000" dirty="0"/>
          </a:p>
        </p:txBody>
      </p:sp>
      <p:sp>
        <p:nvSpPr>
          <p:cNvPr id="6" name="Šípka doľava 5"/>
          <p:cNvSpPr/>
          <p:nvPr/>
        </p:nvSpPr>
        <p:spPr>
          <a:xfrm>
            <a:off x="2738970" y="2052678"/>
            <a:ext cx="1531219" cy="30938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7173661" y="2073545"/>
            <a:ext cx="1931034" cy="302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042406" y="1884860"/>
            <a:ext cx="252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ŠTÍTY</a:t>
            </a:r>
            <a:endParaRPr lang="sk-SK" sz="4000" dirty="0"/>
          </a:p>
        </p:txBody>
      </p:sp>
      <p:sp>
        <p:nvSpPr>
          <p:cNvPr id="10" name="BlokTextu 9"/>
          <p:cNvSpPr txBox="1"/>
          <p:nvPr/>
        </p:nvSpPr>
        <p:spPr>
          <a:xfrm>
            <a:off x="9164049" y="1821991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TABULE</a:t>
            </a:r>
            <a:endParaRPr lang="sk-SK" sz="40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501543" y="2991194"/>
            <a:ext cx="951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Pevninské štíty </a:t>
            </a:r>
            <a:r>
              <a:rPr lang="sk-SK" sz="2400" dirty="0" smtClean="0"/>
              <a:t>– z hlbinných vyvretých a premenených hornín – sú základom pevnín (Kanadský štít, Baltský štít, Ukrajinský, Africký, Indický)</a:t>
            </a:r>
            <a:endParaRPr lang="sk-SK" sz="2400" dirty="0"/>
          </a:p>
        </p:txBody>
      </p:sp>
      <p:pic>
        <p:nvPicPr>
          <p:cNvPr id="2050" name="Picture 2" descr="Zborovna.sk – portál pre učiteľo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0" t="39326" r="14706" b="-903"/>
          <a:stretch/>
        </p:blipFill>
        <p:spPr bwMode="auto">
          <a:xfrm>
            <a:off x="7212455" y="4191523"/>
            <a:ext cx="4506302" cy="25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/>
          <p:cNvSpPr txBox="1"/>
          <p:nvPr/>
        </p:nvSpPr>
        <p:spPr>
          <a:xfrm>
            <a:off x="1287379" y="4790886"/>
            <a:ext cx="526275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NAJSTARŠIE OBLASTI ZEME – štíty grónsky, kanadský, </a:t>
            </a:r>
            <a:r>
              <a:rPr lang="sk-SK" dirty="0" err="1" smtClean="0"/>
              <a:t>guayanský</a:t>
            </a:r>
            <a:r>
              <a:rPr lang="sk-SK" dirty="0" smtClean="0"/>
              <a:t>, brazílsky, baltický, africký, sibírsky, indický, austrálsky, antarktický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95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40137" t="22040" r="15199" b="13486"/>
          <a:stretch/>
        </p:blipFill>
        <p:spPr>
          <a:xfrm>
            <a:off x="2093496" y="0"/>
            <a:ext cx="8506326" cy="69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322617" y="549441"/>
            <a:ext cx="2784764" cy="1445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Stabilné časti pevnín</a:t>
            </a:r>
          </a:p>
          <a:p>
            <a:pPr algn="ctr"/>
            <a:r>
              <a:rPr lang="sk-SK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sk-SK" dirty="0">
                <a:solidFill>
                  <a:schemeClr val="tx1"/>
                </a:solidFill>
              </a:rPr>
              <a:t>platformy</a:t>
            </a:r>
          </a:p>
        </p:txBody>
      </p:sp>
      <p:sp>
        <p:nvSpPr>
          <p:cNvPr id="3" name="Šípka doprava 2"/>
          <p:cNvSpPr/>
          <p:nvPr/>
        </p:nvSpPr>
        <p:spPr>
          <a:xfrm>
            <a:off x="7107381" y="1120952"/>
            <a:ext cx="1931034" cy="302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Šípka doľava 3"/>
          <p:cNvSpPr/>
          <p:nvPr/>
        </p:nvSpPr>
        <p:spPr>
          <a:xfrm>
            <a:off x="2798324" y="1177031"/>
            <a:ext cx="1531219" cy="30938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246158" y="977779"/>
            <a:ext cx="1552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dirty="0"/>
              <a:t>ŠTÍTY</a:t>
            </a:r>
          </a:p>
        </p:txBody>
      </p:sp>
      <p:sp>
        <p:nvSpPr>
          <p:cNvPr id="7" name="Obdĺžnik 6"/>
          <p:cNvSpPr/>
          <p:nvPr/>
        </p:nvSpPr>
        <p:spPr>
          <a:xfrm>
            <a:off x="9038415" y="977779"/>
            <a:ext cx="1944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/>
              <a:t>TABULE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246158" y="2051134"/>
            <a:ext cx="9490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Pevninské tabule </a:t>
            </a:r>
            <a:r>
              <a:rPr lang="sk-SK" sz="2800" dirty="0" smtClean="0"/>
              <a:t>– usadené horniny, ktoré vznikli na okraji štítov</a:t>
            </a:r>
          </a:p>
          <a:p>
            <a:r>
              <a:rPr lang="sk-SK" sz="2800" dirty="0" smtClean="0"/>
              <a:t>                         -  pokrývajú ich mladšie nezvrásnené horniny</a:t>
            </a:r>
          </a:p>
          <a:p>
            <a:r>
              <a:rPr lang="sk-SK" sz="2800" dirty="0" smtClean="0"/>
              <a:t>                         -  </a:t>
            </a:r>
            <a:r>
              <a:rPr lang="sk-SK" sz="2800" dirty="0" smtClean="0">
                <a:solidFill>
                  <a:srgbClr val="002060"/>
                </a:solidFill>
              </a:rPr>
              <a:t>Baltský štít</a:t>
            </a:r>
            <a:r>
              <a:rPr lang="sk-SK" sz="2800" dirty="0" smtClean="0"/>
              <a:t> a </a:t>
            </a:r>
            <a:r>
              <a:rPr lang="sk-SK" sz="2800" dirty="0" smtClean="0">
                <a:solidFill>
                  <a:srgbClr val="7030A0"/>
                </a:solidFill>
              </a:rPr>
              <a:t>Východoeurópska tabuľa</a:t>
            </a:r>
            <a:endParaRPr lang="sk-SK" sz="2800" dirty="0">
              <a:solidFill>
                <a:srgbClr val="7030A0"/>
              </a:solidFill>
            </a:endParaRPr>
          </a:p>
        </p:txBody>
      </p:sp>
      <p:pic>
        <p:nvPicPr>
          <p:cNvPr id="3074" name="Picture 2" descr="Zborovna.sk – portál pre učiteľo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44" r="11064"/>
          <a:stretch/>
        </p:blipFill>
        <p:spPr bwMode="auto">
          <a:xfrm>
            <a:off x="2936412" y="3436129"/>
            <a:ext cx="7800109" cy="31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40137" t="22040" r="15199" b="13486"/>
          <a:stretch/>
        </p:blipFill>
        <p:spPr>
          <a:xfrm>
            <a:off x="2093496" y="0"/>
            <a:ext cx="8506326" cy="69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72837" y="1219201"/>
            <a:ext cx="4003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Zaberajú najväčšiu časť oceánskeho dna,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 hĺbka 3 - 6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Tvoria ich oceánske panvy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Argentínska a Brazílska panva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    v JZ časti Atlantického oceánu</a:t>
            </a:r>
            <a:endParaRPr lang="sk-SK" sz="2800" dirty="0"/>
          </a:p>
        </p:txBody>
      </p:sp>
      <p:sp>
        <p:nvSpPr>
          <p:cNvPr id="3" name="BlokTextu 2"/>
          <p:cNvSpPr txBox="1"/>
          <p:nvPr/>
        </p:nvSpPr>
        <p:spPr>
          <a:xfrm>
            <a:off x="2093495" y="193964"/>
            <a:ext cx="748364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STABILNÉ ČASTI - OCEÁNSKE PLATFORMY</a:t>
            </a:r>
            <a:endParaRPr lang="sk-SK" sz="2800" dirty="0"/>
          </a:p>
        </p:txBody>
      </p:sp>
      <p:pic>
        <p:nvPicPr>
          <p:cNvPr id="4098" name="Picture 2" descr="Zborovna.sk – portál pre učiteľo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0" r="9908"/>
          <a:stretch/>
        </p:blipFill>
        <p:spPr bwMode="auto">
          <a:xfrm>
            <a:off x="6304547" y="779665"/>
            <a:ext cx="3934327" cy="60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40137" t="22040" r="15199" b="13486"/>
          <a:stretch/>
        </p:blipFill>
        <p:spPr>
          <a:xfrm>
            <a:off x="2093496" y="0"/>
            <a:ext cx="8506326" cy="69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Odznak</Template>
  <TotalTime>334</TotalTime>
  <Words>312</Words>
  <Application>Microsoft Office PowerPoint</Application>
  <PresentationFormat>Širokouhlá</PresentationFormat>
  <Paragraphs>72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Impact</vt:lpstr>
      <vt:lpstr>Wingdings</vt:lpstr>
      <vt:lpstr>Badge</vt:lpstr>
      <vt:lpstr>Prezentácia programu PowerPoint</vt:lpstr>
      <vt:lpstr>Úloha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PANGEA A JEJ čLENENIE</vt:lpstr>
      <vt:lpstr>Prezentácia programu PowerPoint</vt:lpstr>
      <vt:lpstr>Prezentácia programu PowerPoint</vt:lpstr>
      <vt:lpstr>VIDEO https://www.interez.sk/pangea-prakontinent/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HP</dc:creator>
  <cp:lastModifiedBy>HP</cp:lastModifiedBy>
  <cp:revision>4</cp:revision>
  <dcterms:created xsi:type="dcterms:W3CDTF">2021-03-22T09:58:12Z</dcterms:created>
  <dcterms:modified xsi:type="dcterms:W3CDTF">2021-03-23T16:32:19Z</dcterms:modified>
</cp:coreProperties>
</file>