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6" r:id="rId12"/>
    <p:sldId id="268" r:id="rId13"/>
    <p:sldId id="270" r:id="rId14"/>
    <p:sldId id="267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2A86-D641-4E0A-B8B1-C63DC97C8E37}" type="datetimeFigureOut">
              <a:rPr lang="sk-SK" smtClean="0"/>
              <a:t>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E450-E49D-417E-9B31-5712083463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29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2A86-D641-4E0A-B8B1-C63DC97C8E37}" type="datetimeFigureOut">
              <a:rPr lang="sk-SK" smtClean="0"/>
              <a:t>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E450-E49D-417E-9B31-5712083463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29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2A86-D641-4E0A-B8B1-C63DC97C8E37}" type="datetimeFigureOut">
              <a:rPr lang="sk-SK" smtClean="0"/>
              <a:t>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E450-E49D-417E-9B31-5712083463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968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2A86-D641-4E0A-B8B1-C63DC97C8E37}" type="datetimeFigureOut">
              <a:rPr lang="sk-SK" smtClean="0"/>
              <a:t>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E450-E49D-417E-9B31-5712083463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792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2A86-D641-4E0A-B8B1-C63DC97C8E37}" type="datetimeFigureOut">
              <a:rPr lang="sk-SK" smtClean="0"/>
              <a:t>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E450-E49D-417E-9B31-5712083463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083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2A86-D641-4E0A-B8B1-C63DC97C8E37}" type="datetimeFigureOut">
              <a:rPr lang="sk-SK" smtClean="0"/>
              <a:t>3. 5. 2021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E450-E49D-417E-9B31-5712083463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8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2A86-D641-4E0A-B8B1-C63DC97C8E37}" type="datetimeFigureOut">
              <a:rPr lang="sk-SK" smtClean="0"/>
              <a:t>3. 5. 2021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E450-E49D-417E-9B31-5712083463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514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2A86-D641-4E0A-B8B1-C63DC97C8E37}" type="datetimeFigureOut">
              <a:rPr lang="sk-SK" smtClean="0"/>
              <a:t>3. 5. 2021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E450-E49D-417E-9B31-5712083463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048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2A86-D641-4E0A-B8B1-C63DC97C8E37}" type="datetimeFigureOut">
              <a:rPr lang="sk-SK" smtClean="0"/>
              <a:t>3. 5. 2021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E450-E49D-417E-9B31-5712083463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34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2A86-D641-4E0A-B8B1-C63DC97C8E37}" type="datetimeFigureOut">
              <a:rPr lang="sk-SK" smtClean="0"/>
              <a:t>3. 5. 2021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E450-E49D-417E-9B31-5712083463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234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2A86-D641-4E0A-B8B1-C63DC97C8E37}" type="datetimeFigureOut">
              <a:rPr lang="sk-SK" smtClean="0"/>
              <a:t>3. 5. 2021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E450-E49D-417E-9B31-5712083463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210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337">
              <a:srgbClr val="FCDBBA"/>
            </a:gs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2A86-D641-4E0A-B8B1-C63DC97C8E37}" type="datetimeFigureOut">
              <a:rPr lang="sk-SK" smtClean="0"/>
              <a:t>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6E450-E49D-417E-9B31-5712083463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77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humbs.dreamstime.com/z/bacteri%C3%ABn-2-van-de-virussen-van-kiemen-313178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4"/>
          <a:stretch/>
        </p:blipFill>
        <p:spPr bwMode="auto">
          <a:xfrm>
            <a:off x="1115616" y="620688"/>
            <a:ext cx="7029450" cy="58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131840" y="1124744"/>
            <a:ext cx="7772400" cy="1470025"/>
          </a:xfrm>
        </p:spPr>
        <p:txBody>
          <a:bodyPr>
            <a:noAutofit/>
          </a:bodyPr>
          <a:lstStyle/>
          <a:p>
            <a:r>
              <a:rPr lang="sk-SK" sz="5400" dirty="0" smtClean="0"/>
              <a:t>Vírusy a</a:t>
            </a:r>
            <a:br>
              <a:rPr lang="sk-SK" sz="5400" dirty="0" smtClean="0"/>
            </a:br>
            <a:r>
              <a:rPr lang="sk-SK" sz="5400" dirty="0" smtClean="0"/>
              <a:t> baktérie 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8843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23528" y="332656"/>
            <a:ext cx="5688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sk-SK" altLang="sk-SK" sz="4000" dirty="0" smtClean="0"/>
              <a:t>- angína</a:t>
            </a:r>
          </a:p>
          <a:p>
            <a:pPr>
              <a:lnSpc>
                <a:spcPct val="90000"/>
              </a:lnSpc>
            </a:pPr>
            <a:r>
              <a:rPr lang="sk-SK" altLang="sk-SK" sz="4000" dirty="0" smtClean="0"/>
              <a:t>- zápal stredného  ucha</a:t>
            </a:r>
          </a:p>
          <a:p>
            <a:pPr>
              <a:lnSpc>
                <a:spcPct val="90000"/>
              </a:lnSpc>
            </a:pPr>
            <a:r>
              <a:rPr lang="sk-SK" altLang="sk-SK" sz="4000" dirty="0" smtClean="0"/>
              <a:t>- zápal </a:t>
            </a:r>
            <a:r>
              <a:rPr lang="sk-SK" altLang="sk-SK" sz="4000" dirty="0" smtClean="0"/>
              <a:t>priedušiek a pľúc</a:t>
            </a:r>
            <a:endParaRPr lang="sk-SK" altLang="sk-SK" sz="4000" dirty="0"/>
          </a:p>
        </p:txBody>
      </p:sp>
      <p:pic>
        <p:nvPicPr>
          <p:cNvPr id="10242" name="Picture 2" descr="https://zivotbezantibiotik.sk/wp-content/uploads/2016/05/antibiotik%C3%A1-a-probiotik%C3%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6018162" cy="402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altLang="sk-SK" sz="4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Predchádzanie=PREVENCIA</a:t>
            </a:r>
            <a:r>
              <a:rPr lang="sk-SK" altLang="sk-SK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ochoreniam</a:t>
            </a:r>
            <a:endParaRPr lang="sk-SK" altLang="sk-SK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sk-SK" dirty="0" smtClean="0"/>
              <a:t>umývanie rúk</a:t>
            </a:r>
          </a:p>
          <a:p>
            <a:r>
              <a:rPr lang="sk-SK" altLang="sk-SK" dirty="0" smtClean="0"/>
              <a:t>správna životospráva</a:t>
            </a:r>
          </a:p>
          <a:p>
            <a:pPr marL="0" indent="0">
              <a:buNone/>
            </a:pPr>
            <a:r>
              <a:rPr lang="sk-SK" altLang="sk-SK" dirty="0"/>
              <a:t> </a:t>
            </a:r>
            <a:r>
              <a:rPr lang="sk-SK" altLang="sk-SK" dirty="0" smtClean="0"/>
              <a:t>(dostatok ovocia </a:t>
            </a:r>
            <a:r>
              <a:rPr lang="sk-SK" altLang="sk-SK" dirty="0" smtClean="0"/>
              <a:t>a   </a:t>
            </a:r>
            <a:r>
              <a:rPr lang="sk-SK" altLang="sk-SK" dirty="0" smtClean="0"/>
              <a:t>zeleniny), pitný režim </a:t>
            </a:r>
            <a:endParaRPr lang="sk-SK" altLang="sk-SK" dirty="0" smtClean="0"/>
          </a:p>
          <a:p>
            <a:r>
              <a:rPr lang="sk-SK" altLang="sk-SK" dirty="0" smtClean="0"/>
              <a:t>dostatok pohybu na čerstvom </a:t>
            </a:r>
            <a:r>
              <a:rPr lang="sk-SK" altLang="sk-SK" dirty="0" smtClean="0"/>
              <a:t>vzduchu</a:t>
            </a:r>
          </a:p>
          <a:p>
            <a:r>
              <a:rPr lang="sk-SK" altLang="sk-SK" dirty="0" smtClean="0"/>
              <a:t>očkovanie</a:t>
            </a:r>
            <a:endParaRPr lang="sk-SK" altLang="sk-SK" dirty="0"/>
          </a:p>
        </p:txBody>
      </p:sp>
      <p:pic>
        <p:nvPicPr>
          <p:cNvPr id="11266" name="Picture 2" descr="http://www.kankan.sk/content/articles/279/article-1491_main_ockovanie_dieta_crop_is_000010941069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20" y="3293604"/>
            <a:ext cx="4320480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3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POROVNANIE VÍRUSOV A BAKTÉRIÍ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059832" y="1556792"/>
            <a:ext cx="2022376" cy="4525963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vírusy</a:t>
            </a:r>
          </a:p>
          <a:p>
            <a:endParaRPr lang="sk-SK" dirty="0"/>
          </a:p>
          <a:p>
            <a:r>
              <a:rPr lang="sk-SK" dirty="0" smtClean="0"/>
              <a:t>________</a:t>
            </a:r>
          </a:p>
          <a:p>
            <a:endParaRPr lang="sk-SK" dirty="0"/>
          </a:p>
          <a:p>
            <a:r>
              <a:rPr lang="sk-SK" dirty="0" smtClean="0"/>
              <a:t>________</a:t>
            </a:r>
          </a:p>
          <a:p>
            <a:endParaRPr lang="sk-SK" dirty="0" smtClean="0"/>
          </a:p>
          <a:p>
            <a:r>
              <a:rPr lang="sk-SK" dirty="0" smtClean="0"/>
              <a:t>________</a:t>
            </a:r>
          </a:p>
          <a:p>
            <a:endParaRPr lang="sk-SK" dirty="0"/>
          </a:p>
          <a:p>
            <a:r>
              <a:rPr lang="sk-SK" dirty="0" smtClean="0"/>
              <a:t>________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6516216" y="1556792"/>
            <a:ext cx="2232248" cy="4741987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Baktérie</a:t>
            </a:r>
          </a:p>
          <a:p>
            <a:endParaRPr lang="sk-SK" dirty="0"/>
          </a:p>
          <a:p>
            <a:r>
              <a:rPr lang="sk-SK" dirty="0" smtClean="0"/>
              <a:t>_________</a:t>
            </a:r>
          </a:p>
          <a:p>
            <a:endParaRPr lang="sk-SK" dirty="0"/>
          </a:p>
          <a:p>
            <a:r>
              <a:rPr lang="sk-SK" dirty="0" smtClean="0"/>
              <a:t>_________</a:t>
            </a:r>
          </a:p>
          <a:p>
            <a:endParaRPr lang="sk-SK" dirty="0"/>
          </a:p>
          <a:p>
            <a:r>
              <a:rPr lang="sk-SK" dirty="0" smtClean="0"/>
              <a:t>_________</a:t>
            </a:r>
          </a:p>
          <a:p>
            <a:endParaRPr lang="sk-SK" dirty="0"/>
          </a:p>
          <a:p>
            <a:r>
              <a:rPr lang="sk-SK" dirty="0" smtClean="0"/>
              <a:t>_________</a:t>
            </a:r>
          </a:p>
        </p:txBody>
      </p:sp>
      <p:sp>
        <p:nvSpPr>
          <p:cNvPr id="6" name="Zástupný symbol obsahu 3"/>
          <p:cNvSpPr txBox="1">
            <a:spLocks/>
          </p:cNvSpPr>
          <p:nvPr/>
        </p:nvSpPr>
        <p:spPr>
          <a:xfrm>
            <a:off x="395536" y="2332037"/>
            <a:ext cx="25922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telo tvorí: </a:t>
            </a:r>
          </a:p>
          <a:p>
            <a:endParaRPr lang="sk-SK" dirty="0" smtClean="0"/>
          </a:p>
          <a:p>
            <a:r>
              <a:rPr lang="sk-SK" dirty="0" smtClean="0"/>
              <a:t>Veľkosť</a:t>
            </a:r>
          </a:p>
          <a:p>
            <a:endParaRPr lang="sk-SK" dirty="0" smtClean="0"/>
          </a:p>
          <a:p>
            <a:r>
              <a:rPr lang="sk-SK" dirty="0" smtClean="0"/>
              <a:t>Význam: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/>
              <a:t>lieky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228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 smtClean="0"/>
              <a:t>Čo sú </a:t>
            </a:r>
            <a:r>
              <a:rPr lang="sk-SK" sz="6600" b="1" dirty="0" err="1" smtClean="0"/>
              <a:t>probiotiká</a:t>
            </a:r>
            <a:r>
              <a:rPr lang="sk-SK" sz="6600" b="1" dirty="0" smtClean="0"/>
              <a:t>?</a:t>
            </a:r>
            <a:endParaRPr lang="sk-SK" sz="6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2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290" name="Picture 2" descr="http://www.agenciasinc.es/var/ezwebin_site/storage/images/multimedia/fotografias/la-vida-es-asi-25-anos-despues/2362964-1-esl-MX/La-vida-es-asi-25-anos-desp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100955"/>
            <a:ext cx="7596336" cy="695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na bublina 3"/>
          <p:cNvSpPr/>
          <p:nvPr/>
        </p:nvSpPr>
        <p:spPr>
          <a:xfrm rot="824731">
            <a:off x="5491832" y="51549"/>
            <a:ext cx="2758801" cy="214429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Ďakujem za pozornosť </a:t>
            </a:r>
          </a:p>
          <a:p>
            <a:pPr algn="ctr"/>
            <a:r>
              <a:rPr lang="sk-SK" sz="2800" dirty="0" smtClean="0"/>
              <a:t>:D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548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8636"/>
            <a:ext cx="8229600" cy="1143000"/>
          </a:xfrm>
        </p:spPr>
        <p:txBody>
          <a:bodyPr/>
          <a:lstStyle/>
          <a:p>
            <a:r>
              <a:rPr lang="sk-SK" dirty="0" smtClean="0"/>
              <a:t>Vírusy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525963"/>
          </a:xfrm>
        </p:spPr>
        <p:txBody>
          <a:bodyPr/>
          <a:lstStyle/>
          <a:p>
            <a:r>
              <a:rPr lang="sk-SK" dirty="0" smtClean="0"/>
              <a:t>patria k najjednoduchším organizmom </a:t>
            </a:r>
          </a:p>
          <a:p>
            <a:r>
              <a:rPr lang="sk-SK" dirty="0" smtClean="0"/>
              <a:t>nemá bunku –NEBUNKOVÝ ORGANIZMUS</a:t>
            </a:r>
            <a:endParaRPr lang="sk-SK" dirty="0"/>
          </a:p>
          <a:p>
            <a:r>
              <a:rPr lang="sk-SK" dirty="0" smtClean="0"/>
              <a:t>telo tvorí </a:t>
            </a:r>
            <a:r>
              <a:rPr lang="sk-SK" b="1" u="sng" dirty="0" smtClean="0"/>
              <a:t>bielkovinový obal </a:t>
            </a:r>
            <a:r>
              <a:rPr lang="sk-SK" dirty="0" smtClean="0"/>
              <a:t>+ </a:t>
            </a:r>
            <a:r>
              <a:rPr lang="sk-SK" b="1" u="sng" dirty="0" smtClean="0"/>
              <a:t>dedičná </a:t>
            </a:r>
            <a:r>
              <a:rPr lang="sk-SK" b="1" u="sng" dirty="0" err="1" smtClean="0"/>
              <a:t>informácia=nukleová</a:t>
            </a:r>
            <a:r>
              <a:rPr lang="sk-SK" b="1" u="sng" dirty="0" smtClean="0"/>
              <a:t> kyselina</a:t>
            </a:r>
            <a:r>
              <a:rPr lang="sk-SK" dirty="0" smtClean="0"/>
              <a:t> (DNA/RNA)</a:t>
            </a:r>
            <a:endParaRPr lang="sk-SK" dirty="0"/>
          </a:p>
        </p:txBody>
      </p:sp>
      <p:sp>
        <p:nvSpPr>
          <p:cNvPr id="5" name="Výbuch 2 4"/>
          <p:cNvSpPr/>
          <p:nvPr/>
        </p:nvSpPr>
        <p:spPr>
          <a:xfrm rot="526386">
            <a:off x="2241885" y="-122868"/>
            <a:ext cx="3940152" cy="161155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050" name="Picture 2" descr="https://c1.staticflickr.com/6/5169/5283434109_b7a459b45c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17" y="3707564"/>
            <a:ext cx="4777688" cy="31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1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4525963"/>
          </a:xfrm>
        </p:spPr>
        <p:txBody>
          <a:bodyPr>
            <a:normAutofit/>
          </a:bodyPr>
          <a:lstStyle/>
          <a:p>
            <a:r>
              <a:rPr lang="sk-SK" dirty="0" smtClean="0"/>
              <a:t>sú vnútrobunkové parazity – žijú a rozmnožujú sa IBA v </a:t>
            </a:r>
            <a:r>
              <a:rPr lang="sk-SK" b="1" u="sng" dirty="0" smtClean="0"/>
              <a:t>živej</a:t>
            </a:r>
            <a:r>
              <a:rPr lang="sk-SK" dirty="0" smtClean="0"/>
              <a:t> bunke </a:t>
            </a:r>
          </a:p>
          <a:p>
            <a:r>
              <a:rPr lang="sk-SK" dirty="0"/>
              <a:t>s</a:t>
            </a:r>
            <a:r>
              <a:rPr lang="sk-SK" dirty="0" smtClean="0"/>
              <a:t>pôsobujú nákazlivé ochorenia: </a:t>
            </a:r>
            <a:r>
              <a:rPr lang="sk-SK" dirty="0"/>
              <a:t>c</a:t>
            </a:r>
            <a:r>
              <a:rPr lang="sk-SK" dirty="0" smtClean="0"/>
              <a:t>hrípka</a:t>
            </a:r>
            <a:endParaRPr lang="sk-SK" dirty="0"/>
          </a:p>
          <a:p>
            <a:r>
              <a:rPr lang="sk-SK" dirty="0"/>
              <a:t>ž</a:t>
            </a:r>
            <a:r>
              <a:rPr lang="sk-SK" dirty="0" smtClean="0"/>
              <a:t>ltačka, </a:t>
            </a:r>
            <a:r>
              <a:rPr lang="sk-SK" dirty="0"/>
              <a:t>z</a:t>
            </a:r>
            <a:r>
              <a:rPr lang="sk-SK" dirty="0" smtClean="0"/>
              <a:t>ápal </a:t>
            </a:r>
            <a:r>
              <a:rPr lang="sk-SK" dirty="0"/>
              <a:t>mozgových </a:t>
            </a:r>
            <a:r>
              <a:rPr lang="sk-SK" dirty="0" smtClean="0"/>
              <a:t>blán, AIDS, osýpky</a:t>
            </a:r>
          </a:p>
          <a:p>
            <a:r>
              <a:rPr lang="sk-SK" dirty="0" err="1" smtClean="0"/>
              <a:t>Lieky=</a:t>
            </a:r>
            <a:r>
              <a:rPr lang="sk-SK" b="1" dirty="0" err="1" smtClean="0"/>
              <a:t>antivirotiká</a:t>
            </a:r>
            <a:r>
              <a:rPr lang="sk-SK" dirty="0" smtClean="0"/>
              <a:t> </a:t>
            </a:r>
            <a:endParaRPr lang="sk-SK" dirty="0"/>
          </a:p>
          <a:p>
            <a:endParaRPr lang="sk-SK" dirty="0"/>
          </a:p>
        </p:txBody>
      </p:sp>
      <p:pic>
        <p:nvPicPr>
          <p:cNvPr id="3074" name="Picture 2" descr="http://www.kvetyazahrada.sk/sites/default/files/orchchorhu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3018556"/>
            <a:ext cx="3809734" cy="28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luska.sk/images/gallery/izdravie/tox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84" y="3149326"/>
            <a:ext cx="5218583" cy="370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8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Prenos : </a:t>
            </a:r>
            <a:r>
              <a:rPr lang="sk-SK" b="1" u="sng" dirty="0" smtClean="0"/>
              <a:t>kvapôčkovou infekciou</a:t>
            </a:r>
          </a:p>
          <a:p>
            <a:pPr marL="0" indent="0">
              <a:buNone/>
            </a:pPr>
            <a:r>
              <a:rPr lang="sk-SK" dirty="0" smtClean="0"/>
              <a:t>vdýchnutím, prehltnutím, krvou</a:t>
            </a:r>
            <a:endParaRPr lang="sk-SK" dirty="0"/>
          </a:p>
        </p:txBody>
      </p:sp>
      <p:pic>
        <p:nvPicPr>
          <p:cNvPr id="4098" name="Picture 2" descr="http://imgz.star.com.tr/imgsdisk/2013/06/28/280620131343229616116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46" y="1484784"/>
            <a:ext cx="5143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aminka.sk/getthumbnail.aspx?q=100&amp;height=350&amp;width=672&amp;cxrop=1&amp;id_file=233820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262" y="3883117"/>
            <a:ext cx="5992940" cy="299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sk.rowland98.com/images/krasota-i-zdorove/perelivanie-krovi-iz-veni-v-yagodicu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84350"/>
            <a:ext cx="3707904" cy="247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abysportnebolel.sk/wp-content/uploads/2012/10/chr%C3%ADp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2448272" cy="233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na bublina 3"/>
          <p:cNvSpPr/>
          <p:nvPr/>
        </p:nvSpPr>
        <p:spPr>
          <a:xfrm rot="5400000">
            <a:off x="3079402" y="-165802"/>
            <a:ext cx="3988875" cy="432048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3635896" y="338844"/>
            <a:ext cx="32826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Ochorenia : </a:t>
            </a:r>
          </a:p>
          <a:p>
            <a:endParaRPr lang="sk-SK" sz="2400" b="1" dirty="0" smtClean="0"/>
          </a:p>
          <a:p>
            <a:pPr marL="285750" indent="-285750">
              <a:buFontTx/>
              <a:buChar char="-"/>
            </a:pPr>
            <a:r>
              <a:rPr lang="sk-SK" sz="2400" b="1" dirty="0" smtClean="0"/>
              <a:t>Chrípka</a:t>
            </a:r>
          </a:p>
          <a:p>
            <a:pPr marL="285750" indent="-285750">
              <a:buFontTx/>
              <a:buChar char="-"/>
            </a:pPr>
            <a:r>
              <a:rPr lang="sk-SK" sz="2400" b="1" dirty="0" smtClean="0"/>
              <a:t>Žltačka </a:t>
            </a:r>
          </a:p>
          <a:p>
            <a:pPr marL="285750" indent="-285750">
              <a:buFontTx/>
              <a:buChar char="-"/>
            </a:pPr>
            <a:r>
              <a:rPr lang="sk-SK" sz="2400" b="1" dirty="0" smtClean="0"/>
              <a:t>Kiahne </a:t>
            </a:r>
          </a:p>
          <a:p>
            <a:pPr marL="285750" indent="-285750">
              <a:buFontTx/>
              <a:buChar char="-"/>
            </a:pPr>
            <a:r>
              <a:rPr lang="sk-SK" sz="2400" b="1" dirty="0" smtClean="0"/>
              <a:t>Osýpky </a:t>
            </a:r>
          </a:p>
          <a:p>
            <a:pPr marL="285750" indent="-285750">
              <a:buFontTx/>
              <a:buChar char="-"/>
            </a:pPr>
            <a:r>
              <a:rPr lang="sk-SK" sz="2400" b="1" dirty="0" smtClean="0"/>
              <a:t>AIDS </a:t>
            </a:r>
          </a:p>
          <a:p>
            <a:pPr marL="285750" indent="-285750">
              <a:buFontTx/>
              <a:buChar char="-"/>
            </a:pPr>
            <a:r>
              <a:rPr lang="sk-SK" sz="2400" b="1" dirty="0" smtClean="0"/>
              <a:t>Zápal mozgových blán</a:t>
            </a:r>
          </a:p>
          <a:p>
            <a:pPr marL="285750" indent="-285750">
              <a:buFontTx/>
              <a:buChar char="-"/>
            </a:pPr>
            <a:r>
              <a:rPr lang="sk-SK" sz="2400" b="1" dirty="0" smtClean="0"/>
              <a:t>Detská obrna </a:t>
            </a:r>
          </a:p>
          <a:p>
            <a:pPr marL="285750" indent="-285750">
              <a:buFontTx/>
              <a:buChar char="-"/>
            </a:pPr>
            <a:endParaRPr lang="sk-SK" dirty="0"/>
          </a:p>
        </p:txBody>
      </p:sp>
      <p:pic>
        <p:nvPicPr>
          <p:cNvPr id="5124" name="Picture 4" descr="https://vyliec.sk/wp-content/uploads/2017/02/kernikter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99911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pluska.sk/images/sarm/zdravie-chudnutie/nebezpecne-osypky-mozete-chytit-nielen-madarsku-rumunsku-pribudli-dalsie-krajiny-kam-bezne-cestujeme/profimedia-022359614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99" y="119313"/>
            <a:ext cx="2736304" cy="413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shieldhealthcare.com/community/wp-content/uploads/2017/01/ThinkstockPhotos-540487940-cerebral-palsy-resiz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29" y="4214"/>
            <a:ext cx="9243428" cy="61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e-ucebnice.sk/e-ucebnice/biologia6naWelp/1000px-Average_prokaryote_cell-_unlabled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6984776" cy="568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476672"/>
            <a:ext cx="8568952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Telo </a:t>
            </a:r>
            <a:r>
              <a:rPr lang="sk-SK" b="1" dirty="0" smtClean="0"/>
              <a:t>baktérií</a:t>
            </a:r>
            <a:r>
              <a:rPr lang="sk-SK" dirty="0" smtClean="0"/>
              <a:t> tvorí len 1 bunka !!! PROKARYOTICKÁ </a:t>
            </a:r>
            <a:endParaRPr lang="sk-SK" dirty="0"/>
          </a:p>
        </p:txBody>
      </p:sp>
      <p:sp>
        <p:nvSpPr>
          <p:cNvPr id="2" name="Zaoblený obdĺžnik 1"/>
          <p:cNvSpPr/>
          <p:nvPr/>
        </p:nvSpPr>
        <p:spPr>
          <a:xfrm>
            <a:off x="6372200" y="1700808"/>
            <a:ext cx="1440160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puzdro</a:t>
            </a:r>
            <a:endParaRPr lang="sk-SK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2987824" y="2924944"/>
            <a:ext cx="3456384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Význam baktérií</a:t>
            </a:r>
            <a:endParaRPr lang="sk-SK" sz="3600" b="1" dirty="0">
              <a:solidFill>
                <a:schemeClr val="tx1"/>
              </a:solidFill>
            </a:endParaRPr>
          </a:p>
        </p:txBody>
      </p:sp>
      <p:cxnSp>
        <p:nvCxnSpPr>
          <p:cNvPr id="6" name="Rovná spojovacia šípka 5"/>
          <p:cNvCxnSpPr/>
          <p:nvPr/>
        </p:nvCxnSpPr>
        <p:spPr>
          <a:xfrm flipV="1">
            <a:off x="5148064" y="2168860"/>
            <a:ext cx="720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 flipV="1">
            <a:off x="3851920" y="2321260"/>
            <a:ext cx="144016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4572000" y="4437956"/>
            <a:ext cx="0" cy="77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5835395" y="4277172"/>
            <a:ext cx="397278" cy="548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6444208" y="353454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flipV="1">
            <a:off x="5848301" y="2546902"/>
            <a:ext cx="523899" cy="530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flipH="1" flipV="1">
            <a:off x="2623112" y="2831086"/>
            <a:ext cx="699255" cy="359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 flipH="1" flipV="1">
            <a:off x="2397056" y="3631568"/>
            <a:ext cx="575684" cy="1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 flipH="1">
            <a:off x="2972740" y="4185928"/>
            <a:ext cx="50386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Ochorenia:</a:t>
            </a:r>
          </a:p>
          <a:p>
            <a:pPr marL="0" indent="0">
              <a:buNone/>
            </a:pPr>
            <a:r>
              <a:rPr lang="sk-SK" dirty="0" smtClean="0"/>
              <a:t>Tuberkulóza </a:t>
            </a:r>
            <a:endParaRPr lang="sk-SK" dirty="0"/>
          </a:p>
        </p:txBody>
      </p:sp>
      <p:pic>
        <p:nvPicPr>
          <p:cNvPr id="8194" name="Picture 2" descr="https://www.vitarian.sk/assets/images/clanky/zdravie/2015/tuberkuloza-zabija-takmer-tolko-ludi-ako-aids/rontg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5220"/>
            <a:ext cx="4300910" cy="26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unzensuriert.at/sites/default/files/styles/artikelbild_volle_breite__728x330/public/800px-mapa_tuberculose.png?itok=6uxG5N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1" y="2852936"/>
            <a:ext cx="8366764" cy="37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9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389348" y="1268760"/>
            <a:ext cx="8229600" cy="1143000"/>
          </a:xfrm>
        </p:spPr>
        <p:txBody>
          <a:bodyPr/>
          <a:lstStyle/>
          <a:p>
            <a:r>
              <a:rPr lang="sk-SK" dirty="0" smtClean="0"/>
              <a:t>Salmonelóza</a:t>
            </a:r>
            <a:endParaRPr lang="sk-SK" dirty="0"/>
          </a:p>
        </p:txBody>
      </p:sp>
      <p:pic>
        <p:nvPicPr>
          <p:cNvPr id="9218" name="Picture 2" descr="https://www.slovenskypacient.sk/wp-content/uploads/2016/03/salmonel%C3%B3za-z-vajec-e14575467449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8356"/>
            <a:ext cx="4248472" cy="422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slevomat.sgcdn.cz/images/t/660x330c/58/17/5817264-1d22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13" y="3212976"/>
            <a:ext cx="6286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8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148</Words>
  <Application>Microsoft Office PowerPoint</Application>
  <PresentationFormat>Prezentácia na obrazovke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Vírusy a  baktérie </vt:lpstr>
      <vt:lpstr>Vírusy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Salmonelóza</vt:lpstr>
      <vt:lpstr>Prezentácia programu PowerPoint</vt:lpstr>
      <vt:lpstr>Prezentácia programu PowerPoint</vt:lpstr>
      <vt:lpstr>POROVNANIE VÍRUSOV A BAKTÉRIÍ</vt:lpstr>
      <vt:lpstr>Čo sú probiotiká?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Vírusy a  baktérie</dc:title>
  <dc:creator>Michalka</dc:creator>
  <cp:lastModifiedBy>spravca</cp:lastModifiedBy>
  <cp:revision>15</cp:revision>
  <dcterms:created xsi:type="dcterms:W3CDTF">2018-01-28T16:16:39Z</dcterms:created>
  <dcterms:modified xsi:type="dcterms:W3CDTF">2021-05-03T07:36:24Z</dcterms:modified>
</cp:coreProperties>
</file>