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97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0891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507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60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63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455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45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9763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7484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781286-5A5C-5A95-9BDA-14D9477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1DFC7E-EE19-3AED-E4AE-CB46D841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B59470F-AC0A-75C2-56DE-A2FD2948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3F788E4-A668-61B5-6954-C6FD47B0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C75B3E-0B17-92D7-1EF1-22B54EBC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48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24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489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709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20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347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26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294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1067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1EED9C-05E2-42A2-AF0D-AB3A5AF16C9D}" type="datetimeFigureOut">
              <a:rPr lang="sk-SK" smtClean="0"/>
              <a:t>1. 10. 2023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DB7BED-88B0-4386-B6C1-C53280A3672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41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5AEE36-2BFF-31AB-2667-78095F736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11516" y="992441"/>
            <a:ext cx="9755187" cy="2766528"/>
          </a:xfrm>
        </p:spPr>
        <p:txBody>
          <a:bodyPr/>
          <a:lstStyle/>
          <a:p>
            <a:pPr algn="ctr"/>
            <a:r>
              <a:rPr lang="sk-SK" dirty="0"/>
              <a:t>Štát a právo</a:t>
            </a:r>
            <a:br>
              <a:rPr lang="sk-SK" dirty="0"/>
            </a:br>
            <a:r>
              <a:rPr lang="sk-SK" dirty="0"/>
              <a:t> trestné právo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753078B-5F8A-2034-E6FE-C1873E86906D}"/>
              </a:ext>
            </a:extLst>
          </p:cNvPr>
          <p:cNvSpPr txBox="1"/>
          <p:nvPr/>
        </p:nvSpPr>
        <p:spPr>
          <a:xfrm rot="21388541">
            <a:off x="1804817" y="4594274"/>
            <a:ext cx="7208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Bc. Dominik Valeš (</a:t>
            </a:r>
            <a:r>
              <a:rPr lang="sk-SK" sz="2800" dirty="0" err="1"/>
              <a:t>DeVoM</a:t>
            </a:r>
            <a:r>
              <a:rPr lang="sk-SK" sz="2800" dirty="0"/>
              <a:t> / FILM)</a:t>
            </a:r>
          </a:p>
        </p:txBody>
      </p:sp>
    </p:spTree>
    <p:extLst>
      <p:ext uri="{BB962C8B-B14F-4D97-AF65-F5344CB8AC3E}">
        <p14:creationId xmlns:p14="http://schemas.microsoft.com/office/powerpoint/2010/main" val="259233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49D24-6F66-A360-E948-2D00B264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pPr algn="ctr"/>
            <a:r>
              <a:rPr lang="sk-SK" sz="2800" dirty="0"/>
              <a:t>Štruktúra vyučovacej hodiny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ESTNÉ PRÁVO – Burian &amp; Partners | Advokátska kancelária">
            <a:extLst>
              <a:ext uri="{FF2B5EF4-FFF2-40B4-BE49-F238E27FC236}">
                <a16:creationId xmlns:a16="http://schemas.microsoft.com/office/drawing/2014/main" id="{C5ACEF24-F343-8AB1-58BE-3053935FE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887" y="689358"/>
            <a:ext cx="5721537" cy="421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4C6A5A-5C28-CDA5-021E-6568BBB14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endParaRPr lang="sk-SK" sz="1800" dirty="0"/>
          </a:p>
          <a:p>
            <a:r>
              <a:rPr lang="sk-SK" sz="1800" dirty="0"/>
              <a:t>1. Predstavenie témy</a:t>
            </a:r>
          </a:p>
          <a:p>
            <a:r>
              <a:rPr lang="sk-SK" sz="1800" dirty="0"/>
              <a:t>2.  Výklad témy </a:t>
            </a:r>
          </a:p>
          <a:p>
            <a:r>
              <a:rPr lang="sk-SK" sz="1800" dirty="0"/>
              <a:t>3. </a:t>
            </a:r>
            <a:r>
              <a:rPr lang="sk-SK" sz="1800" dirty="0" err="1"/>
              <a:t>Dialogové</a:t>
            </a:r>
            <a:r>
              <a:rPr lang="sk-SK" sz="1800" dirty="0"/>
              <a:t> okno</a:t>
            </a:r>
          </a:p>
          <a:p>
            <a:r>
              <a:rPr lang="sk-SK" sz="1800" dirty="0"/>
              <a:t>4. </a:t>
            </a:r>
            <a:r>
              <a:rPr lang="sk-SK" sz="1800" dirty="0" err="1"/>
              <a:t>aktyvity</a:t>
            </a:r>
            <a:endParaRPr lang="sk-SK" sz="1800" dirty="0"/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65507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4C6A5A-5C28-CDA5-021E-6568BBB14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554638"/>
            <a:ext cx="10782880" cy="5119752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1800" kern="50" dirty="0">
                <a:effectLst/>
                <a:latin typeface="Times New Roman" panose="02020603050405020304" pitchFamily="18" charset="0"/>
                <a:ea typeface="Andale Sans UI"/>
              </a:rPr>
              <a:t>Vysvetliť a definovať základné pojmy: trestný zákon, trestný čin, trestná zodpovednosť, zadržanie, obvinený, polícia ako orgán činný v trestnom konaní.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1800" kern="50" dirty="0">
                <a:effectLst/>
                <a:latin typeface="Times New Roman" panose="02020603050405020304" pitchFamily="18" charset="0"/>
                <a:ea typeface="Andale Sans UI"/>
              </a:rPr>
              <a:t>Odpovedať na otázky: </a:t>
            </a: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sk-SK" sz="1800" kern="50" dirty="0">
                <a:effectLst/>
                <a:latin typeface="Times New Roman" panose="02020603050405020304" pitchFamily="18" charset="0"/>
                <a:ea typeface="Andale Sans UI"/>
              </a:rPr>
              <a:t>Kto je mladistvý?</a:t>
            </a: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sk-SK" sz="1800" kern="50" dirty="0">
                <a:effectLst/>
                <a:latin typeface="Times New Roman" panose="02020603050405020304" pitchFamily="18" charset="0"/>
                <a:ea typeface="Andale Sans UI"/>
              </a:rPr>
              <a:t>Aký je rozdiel medzi zadržaným a obvineným?</a:t>
            </a: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sk-SK" sz="1800" kern="50" dirty="0">
                <a:effectLst/>
                <a:latin typeface="Times New Roman" panose="02020603050405020304" pitchFamily="18" charset="0"/>
                <a:ea typeface="Andale Sans UI"/>
              </a:rPr>
              <a:t>Vysvetlite rozdiel medzi trestným činom a priestupkom?</a:t>
            </a: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sk-SK" sz="1800" kern="50" dirty="0">
                <a:effectLst/>
                <a:latin typeface="Times New Roman" panose="02020603050405020304" pitchFamily="18" charset="0"/>
                <a:ea typeface="Andale Sans UI"/>
              </a:rPr>
              <a:t>Čo by podľa Vás znížilo kriminalitu mladistvých?</a:t>
            </a:r>
          </a:p>
          <a:p>
            <a:pPr algn="just">
              <a:lnSpc>
                <a:spcPct val="200000"/>
              </a:lnSpc>
            </a:pPr>
            <a:r>
              <a:rPr lang="sk-SK" sz="1800" b="1" i="1" kern="50" dirty="0">
                <a:effectLst/>
                <a:latin typeface="Times New Roman" panose="02020603050405020304" pitchFamily="18" charset="0"/>
                <a:ea typeface="Andale Sans UI"/>
              </a:rPr>
              <a:t>Otázky v knihe na strane 37.</a:t>
            </a:r>
            <a:endParaRPr lang="sk-SK" sz="1800" kern="50" dirty="0">
              <a:effectLst/>
              <a:latin typeface="Times New Roman" panose="02020603050405020304" pitchFamily="18" charset="0"/>
              <a:ea typeface="Andale Sans UI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149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4C6A5A-5C28-CDA5-021E-6568BBB14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64" y="1193967"/>
            <a:ext cx="10396883" cy="3311189"/>
          </a:xfrm>
        </p:spPr>
        <p:txBody>
          <a:bodyPr/>
          <a:lstStyle/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1800" kern="50" dirty="0">
                <a:effectLst/>
                <a:latin typeface="Times New Roman" panose="02020603050405020304" pitchFamily="18" charset="0"/>
                <a:ea typeface="Andale Sans UI"/>
              </a:rPr>
              <a:t>Vyhodnotiť svoje správanie v zmysle zákona.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1800" kern="50" dirty="0">
                <a:effectLst/>
                <a:latin typeface="Times New Roman" panose="02020603050405020304" pitchFamily="18" charset="0"/>
                <a:ea typeface="Andale Sans UI"/>
              </a:rPr>
              <a:t>Uviesť či sa stretol/a s nejakou formou trestného činu alebo priestupku.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1800" kern="50" dirty="0">
                <a:effectLst/>
                <a:latin typeface="Times New Roman" panose="02020603050405020304" pitchFamily="18" charset="0"/>
                <a:ea typeface="Andale Sans UI"/>
              </a:rPr>
              <a:t>Uvedomiť si hranice svojej trestnej zodpovednosti.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281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49D24-6F66-A360-E948-2D00B264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výklad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8A5ED1D-04F0-CA24-77BD-47FC9B4DECE4}"/>
              </a:ext>
            </a:extLst>
          </p:cNvPr>
          <p:cNvSpPr txBox="1"/>
          <p:nvPr/>
        </p:nvSpPr>
        <p:spPr>
          <a:xfrm>
            <a:off x="994905" y="2521059"/>
            <a:ext cx="10087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kern="50" dirty="0">
                <a:effectLst/>
                <a:latin typeface="Times New Roman" panose="02020603050405020304" pitchFamily="18" charset="0"/>
                <a:ea typeface="Andale Sans UI"/>
              </a:rPr>
              <a:t>Učebnica: </a:t>
            </a:r>
            <a:r>
              <a:rPr lang="sk-SK" sz="2800" i="1" kern="50" dirty="0">
                <a:effectLst/>
                <a:latin typeface="Times New Roman" panose="02020603050405020304" pitchFamily="18" charset="0"/>
                <a:ea typeface="Andale Sans UI"/>
              </a:rPr>
              <a:t>(</a:t>
            </a:r>
            <a:r>
              <a:rPr lang="sk-SK" sz="2800" i="1" kern="5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Andale Sans UI"/>
              </a:rPr>
              <a:t>Občianska náuka: Pre 8. ročník základnej školy a 3. ročník gymnázií s osemročným štúdiom</a:t>
            </a:r>
            <a:r>
              <a:rPr lang="sk-SK" sz="2800" kern="5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Andale Sans UI"/>
              </a:rPr>
              <a:t>. Bratislava: Slovenské pedagogické nakladateľstvo, 2018. ISBN 978-80-10-033317.),</a:t>
            </a:r>
            <a:endParaRPr lang="sk-SK" sz="2800" kern="50" dirty="0">
              <a:effectLst/>
              <a:latin typeface="Times New Roman" panose="02020603050405020304" pitchFamily="18" charset="0"/>
              <a:ea typeface="Andale Sans UI"/>
            </a:endParaRP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11205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49D24-6F66-A360-E948-2D00B264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Trestné právo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19B06DCC-0858-C3C0-FCBA-21973E2ED6F6}"/>
              </a:ext>
            </a:extLst>
          </p:cNvPr>
          <p:cNvSpPr txBox="1">
            <a:spLocks/>
          </p:cNvSpPr>
          <p:nvPr/>
        </p:nvSpPr>
        <p:spPr>
          <a:xfrm>
            <a:off x="568378" y="2300771"/>
            <a:ext cx="4738140" cy="107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Trestný zákon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988949D-667B-B531-07F6-874B18C36A77}"/>
              </a:ext>
            </a:extLst>
          </p:cNvPr>
          <p:cNvSpPr txBox="1">
            <a:spLocks/>
          </p:cNvSpPr>
          <p:nvPr/>
        </p:nvSpPr>
        <p:spPr>
          <a:xfrm>
            <a:off x="6096000" y="2428186"/>
            <a:ext cx="4738140" cy="1000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Prečin a zločin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AE78C4DC-4DF1-F42F-2286-212BD0B46939}"/>
              </a:ext>
            </a:extLst>
          </p:cNvPr>
          <p:cNvSpPr txBox="1">
            <a:spLocks/>
          </p:cNvSpPr>
          <p:nvPr/>
        </p:nvSpPr>
        <p:spPr>
          <a:xfrm>
            <a:off x="897559" y="386827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Prezumpcia (predpoklad) neviny</a:t>
            </a:r>
          </a:p>
        </p:txBody>
      </p:sp>
    </p:spTree>
    <p:extLst>
      <p:ext uri="{BB962C8B-B14F-4D97-AF65-F5344CB8AC3E}">
        <p14:creationId xmlns:p14="http://schemas.microsoft.com/office/powerpoint/2010/main" val="309346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C0F51F-01FD-A5F8-3409-96DBFF1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50" y="2277035"/>
            <a:ext cx="10396882" cy="1151965"/>
          </a:xfrm>
        </p:spPr>
        <p:txBody>
          <a:bodyPr/>
          <a:lstStyle/>
          <a:p>
            <a:pPr algn="ctr"/>
            <a:r>
              <a:rPr lang="sk-SK" dirty="0"/>
              <a:t>Aktivity</a:t>
            </a:r>
          </a:p>
        </p:txBody>
      </p:sp>
    </p:spTree>
    <p:extLst>
      <p:ext uri="{BB962C8B-B14F-4D97-AF65-F5344CB8AC3E}">
        <p14:creationId xmlns:p14="http://schemas.microsoft.com/office/powerpoint/2010/main" val="406327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49D24-6F66-A360-E948-2D00B264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581" y="2653260"/>
            <a:ext cx="6704350" cy="1058276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952044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lavná udalosť">
  <a:themeElements>
    <a:clrScheme name="Hlavná udalosť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Hlavná udalosť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lavná udalosť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TM04033927[[fn=Hlavná udalosť]]</Template>
  <TotalTime>3375</TotalTime>
  <Words>177</Words>
  <Application>Microsoft Office PowerPoint</Application>
  <PresentationFormat>Širokouhlá</PresentationFormat>
  <Paragraphs>26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Impact</vt:lpstr>
      <vt:lpstr>Symbol</vt:lpstr>
      <vt:lpstr>Times New Roman</vt:lpstr>
      <vt:lpstr>Hlavná udalosť</vt:lpstr>
      <vt:lpstr>Štát a právo  trestné právo</vt:lpstr>
      <vt:lpstr>Štruktúra vyučovacej hodiny</vt:lpstr>
      <vt:lpstr>Prezentácia programu PowerPoint</vt:lpstr>
      <vt:lpstr>Prezentácia programu PowerPoint</vt:lpstr>
      <vt:lpstr>výklad</vt:lpstr>
      <vt:lpstr>Trestné právo</vt:lpstr>
      <vt:lpstr>Aktivity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 a právo  trestné právo</dc:title>
  <dc:creator>Dominik Valeš</dc:creator>
  <cp:lastModifiedBy>Dominik Valeš</cp:lastModifiedBy>
  <cp:revision>2</cp:revision>
  <dcterms:created xsi:type="dcterms:W3CDTF">2023-10-01T09:10:50Z</dcterms:created>
  <dcterms:modified xsi:type="dcterms:W3CDTF">2023-10-03T17:26:37Z</dcterms:modified>
</cp:coreProperties>
</file>