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5" r:id="rId3"/>
    <p:sldId id="276" r:id="rId4"/>
    <p:sldId id="282" r:id="rId5"/>
    <p:sldId id="295" r:id="rId6"/>
    <p:sldId id="277" r:id="rId7"/>
    <p:sldId id="283" r:id="rId8"/>
    <p:sldId id="287" r:id="rId9"/>
    <p:sldId id="286" r:id="rId10"/>
    <p:sldId id="288" r:id="rId11"/>
    <p:sldId id="285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715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4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27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07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001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227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93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731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8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80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0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63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3" r:id="rId5"/>
    <p:sldLayoutId id="2147483734" r:id="rId6"/>
    <p:sldLayoutId id="2147483739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xmlns="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Bezproblémovej vzor farebného kosoštvorce">
            <a:extLst>
              <a:ext uri="{FF2B5EF4-FFF2-40B4-BE49-F238E27FC236}">
                <a16:creationId xmlns:a16="http://schemas.microsoft.com/office/drawing/2014/main" xmlns="" id="{731E69D3-7F53-4F61-9122-074DBFCC8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775" b="2422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0" name="Group 10">
            <a:extLst>
              <a:ext uri="{FF2B5EF4-FFF2-40B4-BE49-F238E27FC236}">
                <a16:creationId xmlns:a16="http://schemas.microsoft.com/office/drawing/2014/main" xmlns="" id="{4252769E-B9F0-4068-A645-5BBEF16E9C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E12D6AD-7096-45BB-9C02-468B2704C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9953252-97DE-4766-B2F6-E4FDA2FDA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7B3A564-9A84-4FB9-AE67-028E9AD8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sk-SK" sz="8000" dirty="0"/>
              <a:t>Kváder a kocka,</a:t>
            </a:r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4596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797CE46-2632-45F6-932A-15B87CA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sk-SK" dirty="0"/>
              <a:t>Úloha: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FF22F18-4CEA-47AD-B1E4-8DC5A1C9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25649"/>
            <a:ext cx="10668000" cy="3048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Zo stavebnice sme postavili veľký kváder. Použili sme 24 malých kociek. Jedna malá kocka má dĺžku hrany 1 cm. </a:t>
            </a:r>
          </a:p>
          <a:p>
            <a:pPr marL="0" indent="0">
              <a:buNone/>
            </a:pPr>
            <a:r>
              <a:rPr lang="sk-SK" dirty="0"/>
              <a:t>Aký je povrch jednej malej kocky?</a:t>
            </a:r>
          </a:p>
          <a:p>
            <a:pPr marL="0" indent="0">
              <a:buNone/>
            </a:pPr>
            <a:r>
              <a:rPr lang="sk-SK" dirty="0"/>
              <a:t>Aký je povrch všetkých malých kociek spolu? </a:t>
            </a:r>
          </a:p>
          <a:p>
            <a:pPr marL="0" indent="0">
              <a:buNone/>
            </a:pPr>
            <a:r>
              <a:rPr lang="sk-SK" dirty="0"/>
              <a:t>Ako sme uložili kocky? </a:t>
            </a:r>
          </a:p>
          <a:p>
            <a:pPr marL="0" indent="0">
              <a:buNone/>
            </a:pPr>
            <a:r>
              <a:rPr lang="sk-SK" dirty="0"/>
              <a:t>Aká je dĺžka hrany veľkého kvádra?</a:t>
            </a:r>
          </a:p>
          <a:p>
            <a:pPr marL="0" indent="0">
              <a:buNone/>
            </a:pPr>
            <a:r>
              <a:rPr lang="sk-SK" dirty="0"/>
              <a:t>Aký je povrch veľkého kvádra?</a:t>
            </a:r>
          </a:p>
        </p:txBody>
      </p:sp>
    </p:spTree>
    <p:extLst>
      <p:ext uri="{BB962C8B-B14F-4D97-AF65-F5344CB8AC3E}">
        <p14:creationId xmlns:p14="http://schemas.microsoft.com/office/powerpoint/2010/main" xmlns="" val="413599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F97BBFF-D977-4D78-8721-EB4E1D8F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7809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Povrch kvádra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5B097A-12EF-4F7D-9803-B25223C56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617" y="2377519"/>
                <a:ext cx="6851374" cy="87464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=2∙(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5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E5B097A-12EF-4F7D-9803-B25223C56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617" y="2377519"/>
                <a:ext cx="6851374" cy="874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xmlns="" id="{5D5B60D0-047D-45A5-AFA8-1249B38E5B1A}"/>
              </a:ext>
            </a:extLst>
          </p:cNvPr>
          <p:cNvCxnSpPr>
            <a:cxnSpLocks/>
          </p:cNvCxnSpPr>
          <p:nvPr/>
        </p:nvCxnSpPr>
        <p:spPr>
          <a:xfrm flipH="1">
            <a:off x="6626087" y="1621458"/>
            <a:ext cx="1497496" cy="80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C4C0BD52-AB25-4F12-AB7A-08B4D84DB208}"/>
              </a:ext>
            </a:extLst>
          </p:cNvPr>
          <p:cNvSpPr txBox="1"/>
          <p:nvPr/>
        </p:nvSpPr>
        <p:spPr>
          <a:xfrm>
            <a:off x="7974870" y="645801"/>
            <a:ext cx="1888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1" dirty="0">
                <a:solidFill>
                  <a:srgbClr val="FF0000"/>
                </a:solidFill>
              </a:rPr>
              <a:t>Počet zhodných strán kvádra</a:t>
            </a:r>
          </a:p>
        </p:txBody>
      </p:sp>
      <p:sp>
        <p:nvSpPr>
          <p:cNvPr id="9" name="Ľavá zložená zátvorka 8">
            <a:extLst>
              <a:ext uri="{FF2B5EF4-FFF2-40B4-BE49-F238E27FC236}">
                <a16:creationId xmlns:a16="http://schemas.microsoft.com/office/drawing/2014/main" xmlns="" id="{A90138D8-848A-4604-8B9E-4850CC2CCA58}"/>
              </a:ext>
            </a:extLst>
          </p:cNvPr>
          <p:cNvSpPr/>
          <p:nvPr/>
        </p:nvSpPr>
        <p:spPr>
          <a:xfrm rot="16200000">
            <a:off x="7434656" y="2838678"/>
            <a:ext cx="967409" cy="1126061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054BEF78-191A-4BC3-AAFC-E8BBB66D19AF}"/>
              </a:ext>
            </a:extLst>
          </p:cNvPr>
          <p:cNvSpPr txBox="1"/>
          <p:nvPr/>
        </p:nvSpPr>
        <p:spPr>
          <a:xfrm>
            <a:off x="7120292" y="4036213"/>
            <a:ext cx="15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>
                <a:solidFill>
                  <a:srgbClr val="7030A0"/>
                </a:solidFill>
              </a:rPr>
              <a:t>Obsah spodnej steny kvádra</a:t>
            </a:r>
          </a:p>
        </p:txBody>
      </p:sp>
      <p:pic>
        <p:nvPicPr>
          <p:cNvPr id="2052" name="Picture 4" descr="Telesá - Vzorce">
            <a:extLst>
              <a:ext uri="{FF2B5EF4-FFF2-40B4-BE49-F238E27FC236}">
                <a16:creationId xmlns:a16="http://schemas.microsoft.com/office/drawing/2014/main" xmlns="" id="{CC261464-6E2C-48D7-9E66-7939F740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62" y="1159793"/>
            <a:ext cx="5411817" cy="37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ástupný objekt pre obsah 2">
                <a:extLst>
                  <a:ext uri="{FF2B5EF4-FFF2-40B4-BE49-F238E27FC236}">
                    <a16:creationId xmlns:a16="http://schemas.microsoft.com/office/drawing/2014/main" id="{7E102BCD-5072-47D9-AF8D-3192787D4D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711" y="5679683"/>
                <a:ext cx="7235688" cy="874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=2∙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sk-SK" sz="5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3" name="Zástupný objekt pre obsah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E102BCD-5072-47D9-AF8D-3192787D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11" y="5679683"/>
                <a:ext cx="7235688" cy="874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Ľavá zložená zátvorka 14">
            <a:extLst>
              <a:ext uri="{FF2B5EF4-FFF2-40B4-BE49-F238E27FC236}">
                <a16:creationId xmlns:a16="http://schemas.microsoft.com/office/drawing/2014/main" xmlns="" id="{F8AEE4BD-9FF5-404A-BBF5-7CFBF1237F87}"/>
              </a:ext>
            </a:extLst>
          </p:cNvPr>
          <p:cNvSpPr/>
          <p:nvPr/>
        </p:nvSpPr>
        <p:spPr>
          <a:xfrm rot="16200000">
            <a:off x="9104244" y="2800492"/>
            <a:ext cx="967409" cy="1126061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Ľavá zložená zátvorka 15">
            <a:extLst>
              <a:ext uri="{FF2B5EF4-FFF2-40B4-BE49-F238E27FC236}">
                <a16:creationId xmlns:a16="http://schemas.microsoft.com/office/drawing/2014/main" xmlns="" id="{DF4AE2D3-9573-496F-B2AE-601DDB0AD1F2}"/>
              </a:ext>
            </a:extLst>
          </p:cNvPr>
          <p:cNvSpPr/>
          <p:nvPr/>
        </p:nvSpPr>
        <p:spPr>
          <a:xfrm rot="16200000">
            <a:off x="10747326" y="2819584"/>
            <a:ext cx="967409" cy="1126061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E25ADCFA-C638-4E0B-B951-7C1333113AEE}"/>
              </a:ext>
            </a:extLst>
          </p:cNvPr>
          <p:cNvSpPr txBox="1"/>
          <p:nvPr/>
        </p:nvSpPr>
        <p:spPr>
          <a:xfrm>
            <a:off x="8784034" y="4095275"/>
            <a:ext cx="15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>
                <a:solidFill>
                  <a:srgbClr val="92D050"/>
                </a:solidFill>
              </a:rPr>
              <a:t>Obsah bočnej steny kvádra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xmlns="" id="{1FCF062C-DC03-4C93-8794-BC90B9172F95}"/>
              </a:ext>
            </a:extLst>
          </p:cNvPr>
          <p:cNvSpPr txBox="1"/>
          <p:nvPr/>
        </p:nvSpPr>
        <p:spPr>
          <a:xfrm>
            <a:off x="10447776" y="4074471"/>
            <a:ext cx="15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>
                <a:solidFill>
                  <a:srgbClr val="00B0F0"/>
                </a:solidFill>
              </a:rPr>
              <a:t>Obsah prednej steny kvádra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xmlns="" id="{66C844C1-E714-42E6-B2E7-AF6D18F98A51}"/>
              </a:ext>
            </a:extLst>
          </p:cNvPr>
          <p:cNvSpPr txBox="1"/>
          <p:nvPr/>
        </p:nvSpPr>
        <p:spPr>
          <a:xfrm>
            <a:off x="1159946" y="4923183"/>
            <a:ext cx="493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1" dirty="0">
                <a:solidFill>
                  <a:srgbClr val="FF0000"/>
                </a:solidFill>
              </a:rPr>
              <a:t>Iný zápis toho istého vzorca</a:t>
            </a:r>
          </a:p>
        </p:txBody>
      </p:sp>
    </p:spTree>
    <p:extLst>
      <p:ext uri="{BB962C8B-B14F-4D97-AF65-F5344CB8AC3E}">
        <p14:creationId xmlns:p14="http://schemas.microsoft.com/office/powerpoint/2010/main" xmlns="" val="11007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E2E23B-85E3-48BF-82DD-30C37920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1061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Sieť kocky a kvádra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1DDB6B8-A02E-4E1C-B258-8307420B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84174"/>
            <a:ext cx="10668000" cy="3511826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Čo je to sieť kocky? Čo je to sieť kvádra? </a:t>
            </a:r>
          </a:p>
          <a:p>
            <a:pPr marL="0" indent="0">
              <a:buNone/>
            </a:pPr>
            <a:r>
              <a:rPr lang="sk-SK" dirty="0"/>
              <a:t>Ako by ste ich opísali niekomu, kto v živote nevidel sieť kocky ani kvádra?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32101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E2E23B-85E3-48BF-82DD-30C37920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1061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Sieť kocky a kvádra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1DDB6B8-A02E-4E1C-B258-8307420B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8470"/>
            <a:ext cx="10668000" cy="55659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 ktorých obrázkoch je sieť kocky?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6EFC67ED-2154-4363-970B-3FA4B9418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" t="3837" b="2595"/>
          <a:stretch/>
        </p:blipFill>
        <p:spPr>
          <a:xfrm>
            <a:off x="1055380" y="2392017"/>
            <a:ext cx="9612620" cy="39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521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B05E7BE-3422-4289-9D00-A52EDA29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Zamyslite sa: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A16B1DF-EB19-481F-8242-38F354FA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104" y="3097695"/>
            <a:ext cx="7109791" cy="66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dirty="0"/>
              <a:t>Koľko rôznych sietí má kocka? </a:t>
            </a:r>
          </a:p>
        </p:txBody>
      </p:sp>
    </p:spTree>
    <p:extLst>
      <p:ext uri="{BB962C8B-B14F-4D97-AF65-F5344CB8AC3E}">
        <p14:creationId xmlns:p14="http://schemas.microsoft.com/office/powerpoint/2010/main" xmlns="" val="404994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6" name="AutoShape 2" descr="Edu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Edu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EduP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8698" y="910290"/>
            <a:ext cx="6191976" cy="4803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8E2E23B-85E3-48BF-82DD-30C37920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1061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Sieť kocky a kvádra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1DDB6B8-A02E-4E1C-B258-8307420B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8470"/>
            <a:ext cx="10668000" cy="55659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 ktorých obrázkoch nie je sieť kvádra?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7D51D5C0-871A-4417-B3B3-E00710EF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54" y="2178128"/>
            <a:ext cx="7940491" cy="38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042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98A943-2A65-4C0D-B3D3-BF9EE0C6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1305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Povrch kocky a kvádra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89B4713-813E-4E1D-A7E6-57B8BD21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10668000" cy="1007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Predstavte si, že </a:t>
            </a:r>
            <a:r>
              <a:rPr lang="sk-SK" dirty="0" smtClean="0"/>
              <a:t>kocku chceme </a:t>
            </a:r>
            <a:r>
              <a:rPr lang="sk-SK" dirty="0"/>
              <a:t>namaľovať. Ako zistíme, plochu siete tejto kocky?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4EC90005-86EF-405B-A0A1-8F5A191075A3}"/>
              </a:ext>
            </a:extLst>
          </p:cNvPr>
          <p:cNvSpPr txBox="1"/>
          <p:nvPr/>
        </p:nvSpPr>
        <p:spPr>
          <a:xfrm>
            <a:off x="1331843" y="2928730"/>
            <a:ext cx="9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Vypočítame si obsah jednej steny a tento obsah vynásobíme počtom strán.  </a:t>
            </a:r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428E84A5-AD97-44CB-8772-9CA614CDA444}"/>
              </a:ext>
            </a:extLst>
          </p:cNvPr>
          <p:cNvSpPr txBox="1">
            <a:spLocks/>
          </p:cNvSpPr>
          <p:nvPr/>
        </p:nvSpPr>
        <p:spPr>
          <a:xfrm>
            <a:off x="761999" y="3670852"/>
            <a:ext cx="10668000" cy="100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Predstavte si, že si chcete namaľovať dosky na zošity. Ako zistíme, plochu siete tohto kvádra? 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B06DF47A-C46A-40EC-9633-820A6379019C}"/>
              </a:ext>
            </a:extLst>
          </p:cNvPr>
          <p:cNvSpPr txBox="1"/>
          <p:nvPr/>
        </p:nvSpPr>
        <p:spPr>
          <a:xfrm>
            <a:off x="1524000" y="4689832"/>
            <a:ext cx="952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Vypočítame si obsah prednej steny, bočnej steny a podstavy. Tieto obsahy sčítame a vynásobíme dvomi. </a:t>
            </a:r>
          </a:p>
        </p:txBody>
      </p:sp>
    </p:spTree>
    <p:extLst>
      <p:ext uri="{BB962C8B-B14F-4D97-AF65-F5344CB8AC3E}">
        <p14:creationId xmlns:p14="http://schemas.microsoft.com/office/powerpoint/2010/main" xmlns="" val="10496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8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797CE46-2632-45F6-932A-15B87CA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sk-SK" dirty="0"/>
              <a:t>Úloha: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FF22F18-4CEA-47AD-B1E4-8DC5A1C9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25649"/>
            <a:ext cx="10668000" cy="3048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Zo stavebnice sme postavili veľkú kocku. Použili sme 27 malých kociek. Jedna malá kocka má dĺžku hrany 1 cm. </a:t>
            </a:r>
          </a:p>
          <a:p>
            <a:pPr marL="0" indent="0">
              <a:buNone/>
            </a:pPr>
            <a:r>
              <a:rPr lang="sk-SK" dirty="0"/>
              <a:t>Aký je povrch jednej malej kocky?</a:t>
            </a:r>
          </a:p>
          <a:p>
            <a:pPr marL="0" indent="0">
              <a:buNone/>
            </a:pPr>
            <a:r>
              <a:rPr lang="sk-SK" dirty="0"/>
              <a:t>Aký je povrch všetkých malých kociek spolu? </a:t>
            </a:r>
          </a:p>
          <a:p>
            <a:pPr marL="0" indent="0">
              <a:buNone/>
            </a:pPr>
            <a:r>
              <a:rPr lang="sk-SK" dirty="0"/>
              <a:t>Ako sme uložili kocky? </a:t>
            </a:r>
          </a:p>
          <a:p>
            <a:pPr marL="0" indent="0">
              <a:buNone/>
            </a:pPr>
            <a:r>
              <a:rPr lang="sk-SK" dirty="0"/>
              <a:t>Aká je dĺžka hrany veľkej kocky?</a:t>
            </a:r>
          </a:p>
          <a:p>
            <a:pPr marL="0" indent="0">
              <a:buNone/>
            </a:pPr>
            <a:r>
              <a:rPr lang="sk-SK" dirty="0"/>
              <a:t>Aký je povrch veľkej kocky?</a:t>
            </a:r>
          </a:p>
        </p:txBody>
      </p:sp>
    </p:spTree>
    <p:extLst>
      <p:ext uri="{BB962C8B-B14F-4D97-AF65-F5344CB8AC3E}">
        <p14:creationId xmlns:p14="http://schemas.microsoft.com/office/powerpoint/2010/main" xmlns="" val="37214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F97BBFF-D977-4D78-8721-EB4E1D8F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7809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Povrch kocky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5B097A-12EF-4F7D-9803-B25223C56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9583" y="2628626"/>
                <a:ext cx="5055704" cy="1263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=6∙</m:t>
                      </m:r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sz="5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E5B097A-12EF-4F7D-9803-B25223C56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9583" y="2628626"/>
                <a:ext cx="5055704" cy="12636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Kocka: - on line výpočet, vzorec - FORMIAX">
            <a:extLst>
              <a:ext uri="{FF2B5EF4-FFF2-40B4-BE49-F238E27FC236}">
                <a16:creationId xmlns:a16="http://schemas.microsoft.com/office/drawing/2014/main" xmlns="" id="{EEBD63FE-C4A7-408A-8400-EB373581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897" y="1338471"/>
            <a:ext cx="6415976" cy="52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xmlns="" id="{5D5B60D0-047D-45A5-AFA8-1249B38E5B1A}"/>
              </a:ext>
            </a:extLst>
          </p:cNvPr>
          <p:cNvCxnSpPr>
            <a:cxnSpLocks/>
          </p:cNvCxnSpPr>
          <p:nvPr/>
        </p:nvCxnSpPr>
        <p:spPr>
          <a:xfrm>
            <a:off x="8799443" y="1802296"/>
            <a:ext cx="106018" cy="826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C4C0BD52-AB25-4F12-AB7A-08B4D84DB208}"/>
              </a:ext>
            </a:extLst>
          </p:cNvPr>
          <p:cNvSpPr txBox="1"/>
          <p:nvPr/>
        </p:nvSpPr>
        <p:spPr>
          <a:xfrm>
            <a:off x="7908234" y="574134"/>
            <a:ext cx="188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1" dirty="0">
                <a:solidFill>
                  <a:srgbClr val="FF0000"/>
                </a:solidFill>
              </a:rPr>
              <a:t>Počet strán kocky</a:t>
            </a:r>
          </a:p>
        </p:txBody>
      </p:sp>
      <p:sp>
        <p:nvSpPr>
          <p:cNvPr id="9" name="Ľavá zložená zátvorka 8">
            <a:extLst>
              <a:ext uri="{FF2B5EF4-FFF2-40B4-BE49-F238E27FC236}">
                <a16:creationId xmlns:a16="http://schemas.microsoft.com/office/drawing/2014/main" xmlns="" id="{A90138D8-848A-4604-8B9E-4850CC2CCA58}"/>
              </a:ext>
            </a:extLst>
          </p:cNvPr>
          <p:cNvSpPr/>
          <p:nvPr/>
        </p:nvSpPr>
        <p:spPr>
          <a:xfrm rot="16200000">
            <a:off x="9687339" y="2918658"/>
            <a:ext cx="967409" cy="1563757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054BEF78-191A-4BC3-AAFC-E8BBB66D19AF}"/>
              </a:ext>
            </a:extLst>
          </p:cNvPr>
          <p:cNvSpPr txBox="1"/>
          <p:nvPr/>
        </p:nvSpPr>
        <p:spPr>
          <a:xfrm>
            <a:off x="7312118" y="4403115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92D050"/>
                </a:solidFill>
              </a:rPr>
              <a:t>Obsah strany kocky = Obsah štvorca</a:t>
            </a:r>
          </a:p>
        </p:txBody>
      </p:sp>
    </p:spTree>
    <p:extLst>
      <p:ext uri="{BB962C8B-B14F-4D97-AF65-F5344CB8AC3E}">
        <p14:creationId xmlns:p14="http://schemas.microsoft.com/office/powerpoint/2010/main" xmlns="" val="111400688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41242D"/>
      </a:dk2>
      <a:lt2>
        <a:srgbClr val="E2E8E6"/>
      </a:lt2>
      <a:accent1>
        <a:srgbClr val="D06989"/>
      </a:accent1>
      <a:accent2>
        <a:srgbClr val="D884C2"/>
      </a:accent2>
      <a:accent3>
        <a:srgbClr val="D88C84"/>
      </a:accent3>
      <a:accent4>
        <a:srgbClr val="5BB576"/>
      </a:accent4>
      <a:accent5>
        <a:srgbClr val="6AB19D"/>
      </a:accent5>
      <a:accent6>
        <a:srgbClr val="5DAEBA"/>
      </a:accent6>
      <a:hlink>
        <a:srgbClr val="568F7D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285</Words>
  <Application>Microsoft Office PowerPoint</Application>
  <PresentationFormat>Vlastná</PresentationFormat>
  <Paragraphs>41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TornVTI</vt:lpstr>
      <vt:lpstr>Kváder a kocka,</vt:lpstr>
      <vt:lpstr>Sieť kocky a kvádra</vt:lpstr>
      <vt:lpstr>Sieť kocky a kvádra</vt:lpstr>
      <vt:lpstr>Zamyslite sa:</vt:lpstr>
      <vt:lpstr>Snímka 5</vt:lpstr>
      <vt:lpstr>Sieť kocky a kvádra</vt:lpstr>
      <vt:lpstr>Povrch kocky a kvádra</vt:lpstr>
      <vt:lpstr>Úloha: </vt:lpstr>
      <vt:lpstr>Povrch kocky</vt:lpstr>
      <vt:lpstr>Úloha: </vt:lpstr>
      <vt:lpstr>Povrch kvádra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Kváder a kocka,</dc:title>
  <dc:creator>Dell</dc:creator>
  <cp:lastModifiedBy>Jarka Viťazková</cp:lastModifiedBy>
  <cp:revision>40</cp:revision>
  <dcterms:created xsi:type="dcterms:W3CDTF">2021-03-05T09:19:57Z</dcterms:created>
  <dcterms:modified xsi:type="dcterms:W3CDTF">2022-03-29T18:13:40Z</dcterms:modified>
</cp:coreProperties>
</file>