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Cambria Math" pitchFamily="18" charset="0"/>
                <a:ea typeface="Cambria Math" pitchFamily="18" charset="0"/>
              </a:rPr>
              <a:t>Rekordy prírody Slovenska</a:t>
            </a:r>
            <a:br>
              <a:rPr lang="sk-SK" b="1" dirty="0" smtClean="0">
                <a:latin typeface="Cambria Math" pitchFamily="18" charset="0"/>
                <a:ea typeface="Cambria Math" pitchFamily="18" charset="0"/>
              </a:rPr>
            </a:br>
            <a:r>
              <a:rPr lang="sk-SK" b="1" dirty="0" smtClean="0">
                <a:latin typeface="Cambria Math" pitchFamily="18" charset="0"/>
                <a:ea typeface="Cambria Math" pitchFamily="18" charset="0"/>
              </a:rPr>
              <a:t>HORNINY A MINERÁLY</a:t>
            </a:r>
            <a:endParaRPr lang="sk-SK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Mgr. Ivana Richnavská</a:t>
            </a:r>
            <a:endParaRPr lang="sk-SK" sz="20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Najdlhšie získavaný kov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Zlato 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Potvrdzujú to amulety a pliešky podobné minciam nájdené vo Veľkých Raškovciach a Tibave (Vihorlat) a pochádzajúce z hrobov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spred 4 000 až 3 600 rokov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Ryžoviská: Zlatno, Zlatníky, Jasenie</a:t>
            </a:r>
          </a:p>
        </p:txBody>
      </p:sp>
      <p:pic>
        <p:nvPicPr>
          <p:cNvPr id="3074" name="Picture 2" descr="https://zlatesperky.files.wordpress.com/2013/07/zlaty-pies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28600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Minerály objavené na území Slovenska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Libethenit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1823, </a:t>
            </a:r>
            <a:r>
              <a:rPr lang="sk-SK" sz="2000" dirty="0" err="1" smtClean="0">
                <a:latin typeface="Cambria Math" pitchFamily="18" charset="0"/>
                <a:ea typeface="Cambria Math" pitchFamily="18" charset="0"/>
              </a:rPr>
              <a:t>Ľubietová</a:t>
            </a:r>
            <a:endParaRPr lang="sk-SK" sz="2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Dillnit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1823, Banská Belá</a:t>
            </a: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Tetradymit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1831, Župkov</a:t>
            </a: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Fauserit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1865, </a:t>
            </a:r>
            <a:r>
              <a:rPr lang="sk-SK" sz="2000" dirty="0" err="1" smtClean="0">
                <a:latin typeface="Cambria Math" pitchFamily="18" charset="0"/>
                <a:ea typeface="Cambria Math" pitchFamily="18" charset="0"/>
              </a:rPr>
              <a:t>Hodruša</a:t>
            </a:r>
            <a:endParaRPr lang="sk-SK" sz="2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Hauerit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1846, Vígľašská Huta</a:t>
            </a: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Evansit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1864, Železník</a:t>
            </a: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Kornelit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romboklas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szomolnokit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1888 a 1891, Smolník</a:t>
            </a: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Schafarzikit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1915, Pernek</a:t>
            </a:r>
          </a:p>
          <a:p>
            <a:r>
              <a:rPr lang="sk-SK" sz="2000" b="1" dirty="0" err="1" smtClean="0">
                <a:latin typeface="Cambria Math" pitchFamily="18" charset="0"/>
                <a:ea typeface="Cambria Math" pitchFamily="18" charset="0"/>
              </a:rPr>
              <a:t>Hodrušit</a:t>
            </a:r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1970, Banská </a:t>
            </a:r>
            <a:r>
              <a:rPr lang="sk-SK" sz="2000" dirty="0" err="1" smtClean="0">
                <a:latin typeface="Cambria Math" pitchFamily="18" charset="0"/>
                <a:ea typeface="Cambria Math" pitchFamily="18" charset="0"/>
              </a:rPr>
              <a:t>Hodruša</a:t>
            </a:r>
            <a:endParaRPr lang="sk-SK" sz="2000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Zástupný symbol obsahu 6" descr="libetheni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1219200"/>
            <a:ext cx="2896841" cy="1933327"/>
          </a:xfrm>
        </p:spPr>
      </p:pic>
      <p:pic>
        <p:nvPicPr>
          <p:cNvPr id="8" name="Obrázok 7" descr="dilln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24200"/>
            <a:ext cx="2819400" cy="2105152"/>
          </a:xfrm>
          <a:prstGeom prst="rect">
            <a:avLst/>
          </a:prstGeom>
        </p:spPr>
      </p:pic>
      <p:pic>
        <p:nvPicPr>
          <p:cNvPr id="9" name="Obrázok 8" descr="hodrušit.jpg"/>
          <p:cNvPicPr>
            <a:picLocks noChangeAspect="1"/>
          </p:cNvPicPr>
          <p:nvPr/>
        </p:nvPicPr>
        <p:blipFill>
          <a:blip r:embed="rId4" cstate="print"/>
          <a:srcRect l="17778" t="13154" r="13333" b="10021"/>
          <a:stretch>
            <a:fillRect/>
          </a:stretch>
        </p:blipFill>
        <p:spPr>
          <a:xfrm>
            <a:off x="4038600" y="4953000"/>
            <a:ext cx="23622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Zdroj: REKORDY SLOVENSKA – PRÍRODA (Geografická encyklopédia)</a:t>
            </a:r>
            <a:endParaRPr lang="sk-SK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KONIEC</a:t>
            </a:r>
            <a:endParaRPr lang="sk-SK" sz="8000" b="1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Najsilnejšie metamorfované horniny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err="1" smtClean="0">
                <a:latin typeface="Cambria Math" pitchFamily="18" charset="0"/>
                <a:ea typeface="Cambria Math" pitchFamily="18" charset="0"/>
              </a:rPr>
              <a:t>Migmatity</a:t>
            </a: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Pôvodne sedimenty (usadeniny) premenené niekoľkonásobnou metamorfózou pri silnom tlaku a teplote v hĺbke 15 až 20 km na horniny blízke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granitoidom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Velická dolina vo Vysokých Tatrách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Zástupný symbol obsahu 6" descr="migmati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5820" y="1997805"/>
            <a:ext cx="4023360" cy="373075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Najodolnejšie horniny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Kremence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Vznikli z pieskovca s vysokým obsahom kremeňa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pohorí Tríbeč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Zástupný symbol obsahu 6" descr="kremenec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0958" y="2057400"/>
            <a:ext cx="4446792" cy="328215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Najväčší povrchový prameň ropy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err="1" smtClean="0">
                <a:latin typeface="Cambria Math" pitchFamily="18" charset="0"/>
                <a:ea typeface="Cambria Math" pitchFamily="18" charset="0"/>
              </a:rPr>
              <a:t>Korňanský</a:t>
            </a: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 ropný prameň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Na východnom okraji kysuckej obce Korňa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Ropa má na Slovensku iba nepatrné zásoby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Názov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ropa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má pôvod v Poľsku od náleziska ropy pri obci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Ropianka</a:t>
            </a:r>
            <a:endParaRPr lang="sk-SK" sz="2400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Zástupný symbol obsahu 6" descr="csm_Kornansky%20ropny%20pramen_jpg_49b2b7f7a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0" y="3352800"/>
            <a:ext cx="4499372" cy="299958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Najtvrdší minerál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Korund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Podľa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Mohsovej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stupnice tvrdosti má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tvrdosť 9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lokalite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Kapka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vo Vihorlate a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Hajnačka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pri Fiľakove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Zástupný symbol obsahu 6" descr="korund_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1392" y="2133600"/>
            <a:ext cx="4325408" cy="324405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Najmäkší minerál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Mastenec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Podľa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Mohsovej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stupnice tvrdosti má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tvrdosť 1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Roztiera sa v prstoch, odolný voči kyselinám a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alkalickýcm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lúhom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okolí Hnúšte a Hačavy</a:t>
            </a:r>
          </a:p>
        </p:txBody>
      </p:sp>
      <p:pic>
        <p:nvPicPr>
          <p:cNvPr id="7" name="Zástupný symbol obsahu 6" descr="mastenec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Jeden z najkrajších minerálov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Antimonit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Ihličkovité a steblovité kryštály dlhé až 15 cm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Šturec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pri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Krmnici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, Malé Karpaty (pri Pezinku) Dúbrave)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Zástupný symbol obsahu 6" descr="antimoni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14800" y="2514600"/>
            <a:ext cx="4727972" cy="315198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Najväčšia mineralogická rarita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Kryštály kremeňa </a:t>
            </a:r>
          </a:p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a ametystu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podobe holubníka alebo žezla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Z okolia Banskej Štiavnice (lom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Šobov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)</a:t>
            </a:r>
          </a:p>
        </p:txBody>
      </p:sp>
      <p:pic>
        <p:nvPicPr>
          <p:cNvPr id="7" name="Zástupný symbol obsahu 6" descr="kremeň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1447800"/>
            <a:ext cx="2438400" cy="3236422"/>
          </a:xfrm>
        </p:spPr>
      </p:pic>
      <p:pic>
        <p:nvPicPr>
          <p:cNvPr id="8" name="Obrázok 7" descr="ametystova_druza_ch2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267200"/>
            <a:ext cx="3048000" cy="2289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Najvzácnejší minerál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Drahý opál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Jediný drahokam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Nálezisko Dubník v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Slánskych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vrchoch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Najkrajší a najväčší kus – Harlekýn, nájdený v roku 1775 v koryte potoka</a:t>
            </a:r>
          </a:p>
        </p:txBody>
      </p:sp>
      <p:pic>
        <p:nvPicPr>
          <p:cNvPr id="7" name="Zástupný symbol obsahu 6" descr="opal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0328" y="2438400"/>
            <a:ext cx="4156472" cy="277098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307</Words>
  <Application>Microsoft Office PowerPoint</Application>
  <PresentationFormat>Prezentácia na obrazovke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Rekordy prírody Slovenska HORNINY A MINERÁLY</vt:lpstr>
      <vt:lpstr>Najsilnejšie metamorfované horniny</vt:lpstr>
      <vt:lpstr>Najodolnejšie horniny</vt:lpstr>
      <vt:lpstr>Najväčší povrchový prameň ropy</vt:lpstr>
      <vt:lpstr>Najtvrdší minerál</vt:lpstr>
      <vt:lpstr>Najmäkší minerál</vt:lpstr>
      <vt:lpstr>Jeden z najkrajších minerálov</vt:lpstr>
      <vt:lpstr>Najväčšia mineralogická rarita</vt:lpstr>
      <vt:lpstr>Najvzácnejší minerál</vt:lpstr>
      <vt:lpstr>Najdlhšie získavaný kov</vt:lpstr>
      <vt:lpstr>Minerály objavené na území Slovenska</vt:lpstr>
      <vt:lpstr>Zdroj: REKORDY SLOVENSKA – PRÍRODA (Geografická encyklopédia)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Rekordy prírody Slovenska JASKYNE</dc:title>
  <dc:creator>Ing. Anton Čičmanec</dc:creator>
  <cp:lastModifiedBy>hp</cp:lastModifiedBy>
  <cp:revision>23</cp:revision>
  <dcterms:created xsi:type="dcterms:W3CDTF">2017-01-21T12:18:18Z</dcterms:created>
  <dcterms:modified xsi:type="dcterms:W3CDTF">2018-09-23T08:56:12Z</dcterms:modified>
</cp:coreProperties>
</file>