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6"/>
  </p:notesMasterIdLst>
  <p:sldIdLst>
    <p:sldId id="256" r:id="rId2"/>
    <p:sldId id="269" r:id="rId3"/>
    <p:sldId id="270" r:id="rId4"/>
    <p:sldId id="271" r:id="rId5"/>
    <p:sldId id="272" r:id="rId6"/>
    <p:sldId id="273" r:id="rId7"/>
    <p:sldId id="276" r:id="rId8"/>
    <p:sldId id="275" r:id="rId9"/>
    <p:sldId id="277" r:id="rId10"/>
    <p:sldId id="274" r:id="rId11"/>
    <p:sldId id="281" r:id="rId12"/>
    <p:sldId id="279" r:id="rId13"/>
    <p:sldId id="280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3A621-96EE-4CF8-A949-EF2836DA2FEE}" type="datetimeFigureOut">
              <a:rPr lang="en-US"/>
              <a:pPr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47B76-D128-4BED-A4EE-DF202CD52E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47B76-D128-4BED-A4EE-DF202CD52E92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5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12684"/>
      </p:ext>
    </p:extLst>
  </p:cSld>
  <p:clrMapOvr>
    <a:masterClrMapping/>
  </p:clrMapOvr>
  <p:transition spd="slow">
    <p:circl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19988"/>
      </p:ext>
    </p:extLst>
  </p:cSld>
  <p:clrMapOvr>
    <a:masterClrMapping/>
  </p:clrMapOvr>
  <p:transition spd="slow">
    <p:circl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3185"/>
      </p:ext>
    </p:extLst>
  </p:cSld>
  <p:clrMapOvr>
    <a:masterClrMapping/>
  </p:clrMapOvr>
  <p:transition spd="slow">
    <p:circl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2D3E9E-A95C-48F2-B4BF-A71542E0BE9A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761"/>
      </p:ext>
    </p:extLst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586B75A-687E-405C-8A0B-8D00578BA2C3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01468"/>
      </p:ext>
    </p:extLst>
  </p:cSld>
  <p:clrMapOvr>
    <a:masterClrMapping/>
  </p:clrMapOvr>
  <p:transition spd="slow">
    <p:circl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2782"/>
      </p:ext>
    </p:extLst>
  </p:cSld>
  <p:clrMapOvr>
    <a:masterClrMapping/>
  </p:clrMapOvr>
  <p:transition spd="slow">
    <p:circl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27725"/>
      </p:ext>
    </p:extLst>
  </p:cSld>
  <p:clrMapOvr>
    <a:masterClrMapping/>
  </p:clrMapOvr>
  <p:transition spd="slow">
    <p:circl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57430"/>
      </p:ext>
    </p:extLst>
  </p:cSld>
  <p:clrMapOvr>
    <a:masterClrMapping/>
  </p:clrMapOvr>
  <p:transition spd="slow">
    <p:circl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05865"/>
      </p:ext>
    </p:extLst>
  </p:cSld>
  <p:clrMapOvr>
    <a:masterClrMapping/>
  </p:clrMapOvr>
  <p:transition spd="slow">
    <p:circl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6541514"/>
      </p:ext>
    </p:extLst>
  </p:cSld>
  <p:clrMapOvr>
    <a:masterClrMapping/>
  </p:clrMapOvr>
  <p:transition spd="slow">
    <p:circl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35976"/>
      </p:ext>
    </p:extLst>
  </p:cSld>
  <p:clrMapOvr>
    <a:masterClrMapping/>
  </p:clrMapOvr>
  <p:transition spd="slow">
    <p:circl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0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slow">
    <p:circl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jepovstanie.s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77750" y="2219600"/>
            <a:ext cx="9068586" cy="2590800"/>
          </a:xfrm>
        </p:spPr>
        <p:txBody>
          <a:bodyPr/>
          <a:lstStyle/>
          <a:p>
            <a:r>
              <a:rPr lang="sk-SK" b="1" dirty="0" err="1" smtClean="0"/>
              <a:t>SlovenskÉ</a:t>
            </a:r>
            <a:r>
              <a:rPr lang="sk-SK" b="1" dirty="0" smtClean="0"/>
              <a:t> národné povstanie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94416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6590" y="450089"/>
            <a:ext cx="10058400" cy="1371600"/>
          </a:xfrm>
        </p:spPr>
        <p:txBody>
          <a:bodyPr>
            <a:normAutofit/>
          </a:bodyPr>
          <a:lstStyle/>
          <a:p>
            <a:r>
              <a:rPr lang="sk-SK" sz="6600" b="1" dirty="0" smtClean="0"/>
              <a:t>Význam SNP? </a:t>
            </a:r>
            <a:endParaRPr lang="sk-SK" sz="6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4927" y="1734151"/>
            <a:ext cx="6777789" cy="2180123"/>
          </a:xfrm>
        </p:spPr>
        <p:txBody>
          <a:bodyPr/>
          <a:lstStyle/>
          <a:p>
            <a:r>
              <a:rPr lang="sk-SK" dirty="0" smtClean="0"/>
              <a:t>Odmietnutie </a:t>
            </a:r>
            <a:r>
              <a:rPr lang="sk-SK" b="1" dirty="0" smtClean="0">
                <a:solidFill>
                  <a:srgbClr val="FFFF00"/>
                </a:solidFill>
              </a:rPr>
              <a:t>nedemokratického režimu SR</a:t>
            </a:r>
          </a:p>
          <a:p>
            <a:r>
              <a:rPr lang="sk-SK" dirty="0" smtClean="0"/>
              <a:t>Odmietnutie 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kolaborácie</a:t>
            </a:r>
          </a:p>
          <a:p>
            <a:r>
              <a:rPr lang="sk-SK" dirty="0" smtClean="0"/>
              <a:t>Postavenie sa na stranu </a:t>
            </a:r>
            <a:r>
              <a:rPr lang="sk-SK" dirty="0" err="1" smtClean="0"/>
              <a:t>protihitlerovskej</a:t>
            </a:r>
            <a:r>
              <a:rPr lang="sk-SK" dirty="0" smtClean="0"/>
              <a:t> koalície</a:t>
            </a:r>
          </a:p>
          <a:p>
            <a:r>
              <a:rPr lang="sk-SK" dirty="0" smtClean="0"/>
              <a:t>Šanca prehovoriť do otázok </a:t>
            </a:r>
            <a:r>
              <a:rPr lang="sk-SK" b="1" dirty="0" smtClean="0"/>
              <a:t>usporiadania štátu po vojne</a:t>
            </a:r>
          </a:p>
          <a:p>
            <a:r>
              <a:rPr lang="sk-SK" dirty="0" smtClean="0"/>
              <a:t>Uznanie západnými mocnosťami </a:t>
            </a:r>
            <a:endParaRPr lang="sk-SK" dirty="0"/>
          </a:p>
        </p:txBody>
      </p:sp>
      <p:pic>
        <p:nvPicPr>
          <p:cNvPr id="4" name="Obrázok 3" descr="sn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598" y="644942"/>
            <a:ext cx="3333750" cy="2295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t3_0a000002-d7d3-5d2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1269">
            <a:off x="7492688" y="3506029"/>
            <a:ext cx="3627238" cy="2720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Stavba_cestnych_prekazok_v_povstan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159" y="3829456"/>
            <a:ext cx="4558010" cy="2603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14146" y="1107814"/>
            <a:ext cx="5005138" cy="1371600"/>
          </a:xfrm>
        </p:spPr>
        <p:txBody>
          <a:bodyPr>
            <a:noAutofit/>
          </a:bodyPr>
          <a:lstStyle/>
          <a:p>
            <a:r>
              <a:rPr lang="sk-SK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Kde sa nachádzajú nasledujúce pomníky? </a:t>
            </a:r>
            <a:endParaRPr lang="sk-SK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symbol obsahu 3" descr="Obete-varuju-1000x75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474" y="800977"/>
            <a:ext cx="50800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muzeum_a_pamatnik_snp_v_banskej_bystric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48" y="3201151"/>
            <a:ext cx="5715000" cy="3343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602531_3987313956820_1581881291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9509" y="1556792"/>
            <a:ext cx="952500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292749_3987311196751_499917031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9621" y="585788"/>
            <a:ext cx="9320464" cy="568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Neznámi hrdinovia</a:t>
            </a:r>
            <a:endParaRPr lang="sk-SK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http://www.mojepovstanie.sk/</a:t>
            </a:r>
            <a:endParaRPr lang="sk-SK" dirty="0"/>
          </a:p>
        </p:txBody>
      </p:sp>
    </p:spTree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58253" y="641683"/>
            <a:ext cx="7499683" cy="3356008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Formovanie odboja </a:t>
            </a:r>
          </a:p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Časť spoločnosti nesúhlasila s režimom a so spojenectvom s Nemeckom 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Obrázok 4" descr="NhCwj-6BS0W2Q5IonaOwMA-Pa-ba-partiz-nov-zo-z-kopov-v-SNP-roku-19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2" y="2216318"/>
            <a:ext cx="9071811" cy="428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5537" y="466131"/>
            <a:ext cx="3280610" cy="13716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ODBOJ</a:t>
            </a:r>
            <a:endParaRPr lang="sk-SK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>
          <a:xfrm>
            <a:off x="1021722" y="1753492"/>
            <a:ext cx="4754880" cy="640080"/>
          </a:xfrm>
        </p:spPr>
        <p:txBody>
          <a:bodyPr>
            <a:noAutofit/>
          </a:bodyPr>
          <a:lstStyle/>
          <a:p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Domáci </a:t>
            </a:r>
            <a:endParaRPr lang="sk-SK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2"/>
          </p:nvPr>
        </p:nvSpPr>
        <p:spPr>
          <a:xfrm>
            <a:off x="1246311" y="2707772"/>
            <a:ext cx="4754880" cy="3200400"/>
          </a:xfrm>
        </p:spPr>
        <p:txBody>
          <a:bodyPr/>
          <a:lstStyle/>
          <a:p>
            <a:r>
              <a:rPr lang="sk-SK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Demokratický, občiansky </a:t>
            </a:r>
          </a:p>
          <a:p>
            <a:pPr lvl="1"/>
            <a:r>
              <a:rPr lang="sk-SK" dirty="0" smtClean="0"/>
              <a:t>Ján </a:t>
            </a:r>
            <a:r>
              <a:rPr lang="sk-SK" dirty="0" err="1" smtClean="0"/>
              <a:t>Ursíny</a:t>
            </a:r>
            <a:endParaRPr lang="sk-SK" dirty="0" smtClean="0"/>
          </a:p>
          <a:p>
            <a:pPr lvl="1"/>
            <a:r>
              <a:rPr lang="sk-SK" dirty="0" smtClean="0"/>
              <a:t>Obnovenie ČSR</a:t>
            </a:r>
          </a:p>
          <a:p>
            <a:pPr lvl="1">
              <a:buNone/>
            </a:pPr>
            <a:endParaRPr lang="sk-SK" dirty="0" smtClean="0"/>
          </a:p>
          <a:p>
            <a:r>
              <a:rPr lang="sk-SK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Komunistický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Karol </a:t>
            </a:r>
            <a:r>
              <a:rPr lang="sk-SK" dirty="0" err="1" smtClean="0"/>
              <a:t>Šmidke</a:t>
            </a:r>
            <a:endParaRPr lang="sk-SK" dirty="0" smtClean="0"/>
          </a:p>
          <a:p>
            <a:pPr lvl="1"/>
            <a:r>
              <a:rPr lang="sk-SK" dirty="0" smtClean="0"/>
              <a:t>,,sovietske Slovensko“ – súčasť ZSSR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>
          <a:xfrm>
            <a:off x="6341284" y="1753492"/>
            <a:ext cx="4754880" cy="640080"/>
          </a:xfrm>
        </p:spPr>
        <p:txBody>
          <a:bodyPr>
            <a:noAutofit/>
          </a:bodyPr>
          <a:lstStyle/>
          <a:p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Zahraničný  </a:t>
            </a:r>
            <a:endParaRPr lang="sk-SK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6710252" y="2692412"/>
            <a:ext cx="4754880" cy="3200400"/>
          </a:xfrm>
        </p:spPr>
        <p:txBody>
          <a:bodyPr/>
          <a:lstStyle/>
          <a:p>
            <a:r>
              <a:rPr lang="sk-SK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Londýn</a:t>
            </a:r>
            <a:r>
              <a:rPr lang="sk-SK" dirty="0" smtClean="0"/>
              <a:t> </a:t>
            </a:r>
          </a:p>
          <a:p>
            <a:pPr lvl="1"/>
            <a:r>
              <a:rPr lang="sk-SK" dirty="0" err="1" smtClean="0"/>
              <a:t>Edvard</a:t>
            </a:r>
            <a:r>
              <a:rPr lang="sk-SK" dirty="0" smtClean="0"/>
              <a:t> Beneš</a:t>
            </a:r>
          </a:p>
          <a:p>
            <a:pPr lvl="1"/>
            <a:r>
              <a:rPr lang="sk-SK" dirty="0" smtClean="0"/>
              <a:t>Spojenecká zmluva so ZSSR </a:t>
            </a:r>
          </a:p>
          <a:p>
            <a:pPr lvl="1"/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r>
              <a:rPr lang="sk-SK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Moskva </a:t>
            </a:r>
          </a:p>
          <a:p>
            <a:pPr lvl="1"/>
            <a:r>
              <a:rPr lang="sk-SK" dirty="0" smtClean="0"/>
              <a:t>Klement </a:t>
            </a:r>
            <a:r>
              <a:rPr lang="sk-SK" dirty="0" err="1" smtClean="0"/>
              <a:t>Gotwald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1171074" y="2711116"/>
            <a:ext cx="4539915" cy="11550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1163053" y="4130842"/>
            <a:ext cx="4539915" cy="11550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6601325" y="2671010"/>
            <a:ext cx="4539915" cy="11550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6617369" y="4082716"/>
            <a:ext cx="4539915" cy="11550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hore a doľava 11"/>
          <p:cNvSpPr/>
          <p:nvPr/>
        </p:nvSpPr>
        <p:spPr>
          <a:xfrm rot="8347665">
            <a:off x="481263" y="3561347"/>
            <a:ext cx="850392" cy="850392"/>
          </a:xfrm>
          <a:prstGeom prst="lef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hore a doľava 13"/>
          <p:cNvSpPr/>
          <p:nvPr/>
        </p:nvSpPr>
        <p:spPr>
          <a:xfrm rot="8347665">
            <a:off x="5895474" y="3569368"/>
            <a:ext cx="850392" cy="850392"/>
          </a:xfrm>
          <a:prstGeom prst="lef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Obrázok 14" descr="KwbwDkTFQRruYSOjdlTpRA-Snp-hrdinovia-karol-smidke-muzeumsn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98" y="4812633"/>
            <a:ext cx="1070167" cy="1433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Obrázok 15" descr="stiahnuť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944" y="2886996"/>
            <a:ext cx="1075574" cy="1379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Obrázok 16" descr="stiahnuť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041" y="4649383"/>
            <a:ext cx="1094624" cy="14105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Obrázok 17" descr="stiahnuť (2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91" y="3256546"/>
            <a:ext cx="1031424" cy="1379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1082842" y="514257"/>
            <a:ext cx="10058400" cy="13716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Slovenská národná rada </a:t>
            </a:r>
            <a:endParaRPr lang="sk-SK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1066800" y="1892968"/>
            <a:ext cx="5719011" cy="447574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Vytvorenie</a:t>
            </a:r>
          </a:p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1942 </a:t>
            </a:r>
            <a:r>
              <a:rPr lang="sk-SK" dirty="0" smtClean="0"/>
              <a:t>– prvé ozbrojené partizánske skupiny </a:t>
            </a:r>
          </a:p>
          <a:p>
            <a:r>
              <a:rPr lang="sk-SK" b="1" dirty="0" smtClean="0"/>
              <a:t>December 1943 </a:t>
            </a:r>
            <a:r>
              <a:rPr lang="sk-SK" dirty="0" smtClean="0"/>
              <a:t>–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Vianočná dohoda </a:t>
            </a: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  <a:p>
            <a:r>
              <a:rPr lang="sk-SK" dirty="0" smtClean="0"/>
              <a:t>cieľ odboja:  </a:t>
            </a:r>
          </a:p>
          <a:p>
            <a:pPr lvl="1"/>
            <a:r>
              <a:rPr lang="sk-SK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obnovenie demokratického Československa</a:t>
            </a:r>
          </a:p>
          <a:p>
            <a:pPr lvl="1"/>
            <a:r>
              <a:rPr lang="sk-SK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uznanie samobytnosti slovenského národa </a:t>
            </a:r>
          </a:p>
          <a:p>
            <a:pPr lvl="1"/>
            <a:r>
              <a:rPr lang="sk-SK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Rovnoprávnosť pre Slovákov</a:t>
            </a:r>
          </a:p>
          <a:p>
            <a:pPr lvl="1"/>
            <a:r>
              <a:rPr lang="sk-SK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Odstránenie antidemokratických zákonov, totality</a:t>
            </a:r>
            <a:endParaRPr lang="sk-SK" dirty="0" smtClean="0"/>
          </a:p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Ako? </a:t>
            </a:r>
            <a:r>
              <a:rPr lang="sk-SK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OZBROJENÉ POVSTANIE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Obrázok 8" descr="slov partiza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74" y="2114028"/>
            <a:ext cx="4355548" cy="229755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Vydavanie_vojenskej_vystroje_a_vyzbroje_pocas_povstan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67" y="222361"/>
            <a:ext cx="5825337" cy="4530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95137" y="1122947"/>
            <a:ext cx="3569368" cy="4767714"/>
          </a:xfrm>
        </p:spPr>
        <p:txBody>
          <a:bodyPr/>
          <a:lstStyle/>
          <a:p>
            <a:r>
              <a:rPr lang="sk-SK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Kto? </a:t>
            </a:r>
          </a:p>
          <a:p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Vojaci slovenskej armády a partizáni</a:t>
            </a:r>
          </a:p>
          <a:p>
            <a:r>
              <a:rPr lang="sk-SK" sz="2000" dirty="0" smtClean="0"/>
              <a:t>Povstanie pripravovalo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Vojenské ústredie </a:t>
            </a:r>
            <a:r>
              <a:rPr lang="sk-SK" sz="2000" dirty="0" smtClean="0"/>
              <a:t>– 1944 – spolupracovalo so SNR </a:t>
            </a:r>
            <a:endParaRPr lang="sk-SK" sz="2000" dirty="0"/>
          </a:p>
        </p:txBody>
      </p:sp>
      <p:pic>
        <p:nvPicPr>
          <p:cNvPr id="6" name="Obrázok 5" descr="lt_35_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6050">
            <a:off x="7910683" y="3882821"/>
            <a:ext cx="3534422" cy="2523605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SNP – </a:t>
            </a:r>
            <a:r>
              <a:rPr lang="sk-SK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 august 1944</a:t>
            </a:r>
            <a:endParaRPr lang="sk-SK" sz="7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10652" y="2536255"/>
            <a:ext cx="10828422" cy="393192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2 varianty </a:t>
            </a:r>
          </a:p>
          <a:p>
            <a:r>
              <a:rPr lang="sk-SK" sz="2800" dirty="0" smtClean="0"/>
              <a:t>Centrum: </a:t>
            </a:r>
            <a:r>
              <a:rPr lang="sk-SK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Banská Bystrica </a:t>
            </a:r>
            <a:endParaRPr lang="sk-SK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800" dirty="0" smtClean="0"/>
              <a:t>Začalo predčasne </a:t>
            </a:r>
          </a:p>
          <a:p>
            <a:pPr>
              <a:buNone/>
            </a:pPr>
            <a:endParaRPr lang="sk-SK" dirty="0" smtClean="0"/>
          </a:p>
          <a:p>
            <a:r>
              <a:rPr lang="sk-SK" b="1" dirty="0" smtClean="0"/>
              <a:t>O 20. hodine vydal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Ján </a:t>
            </a:r>
            <a:r>
              <a:rPr lang="sk-SK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Golian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 smtClean="0"/>
              <a:t>dohovorené heslo: </a:t>
            </a:r>
          </a:p>
          <a:p>
            <a:pPr>
              <a:buNone/>
            </a:pPr>
            <a: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“Začnite s vysťahovaním.“</a:t>
            </a:r>
            <a:endParaRPr lang="sk-SK" sz="4800" dirty="0" smtClean="0"/>
          </a:p>
        </p:txBody>
      </p:sp>
      <p:pic>
        <p:nvPicPr>
          <p:cNvPr id="5" name="Obrázok 4" descr="goli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533" y="1973179"/>
            <a:ext cx="2035743" cy="28274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C:\Users\Jana\AppData\Local\Microsoft\Windows\INetCache\IE\6FIR2D90\megafon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7558" y="2469265"/>
            <a:ext cx="2031331" cy="250604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1280px-SNP_map11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96855" y="573923"/>
            <a:ext cx="10525125" cy="5557837"/>
          </a:xfrm>
        </p:spPr>
      </p:pic>
    </p:spTree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1789" y="578425"/>
            <a:ext cx="10058400" cy="1371600"/>
          </a:xfrm>
        </p:spPr>
        <p:txBody>
          <a:bodyPr>
            <a:normAutofit/>
          </a:bodyPr>
          <a:lstStyle/>
          <a:p>
            <a:r>
              <a:rPr lang="sk-SK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SNP</a:t>
            </a:r>
            <a:endParaRPr lang="sk-SK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94084" y="2054993"/>
            <a:ext cx="4884821" cy="3270986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60 000 armáda + 18 000 partizánov</a:t>
            </a:r>
          </a:p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2/3 územia </a:t>
            </a:r>
            <a:r>
              <a:rPr lang="sk-SK" dirty="0" smtClean="0"/>
              <a:t>- pomoc civilného obyvateľstva </a:t>
            </a:r>
          </a:p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SNR– </a:t>
            </a:r>
          </a:p>
          <a:p>
            <a:pPr lvl="1"/>
            <a:r>
              <a:rPr lang="sk-SK" dirty="0" smtClean="0"/>
              <a:t>vyhlásenie obnovenia ČSR, </a:t>
            </a:r>
          </a:p>
          <a:p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Trvanie – 2 mesiace </a:t>
            </a:r>
          </a:p>
          <a:p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Potlačené nemeckou armádou 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Picture 4" descr="http://t0.gstatic.com/images?q=tbn:ANd9GcR-idHm1oA5efvgEoEU0hE9b_cAg6Gq3_HsQ5hHDYyM3x0dH3i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039" y="563632"/>
            <a:ext cx="4943458" cy="3110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http://tisnov.safarikovi.org/obr/la-5fn.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6570" y="3997224"/>
            <a:ext cx="3684587" cy="2532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TemtDlEJTIGX0gmXSyY-wg-Jozef-tiso-fasist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48" y="2882566"/>
            <a:ext cx="381000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!engine\mapy\images\12-10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385" y="1196976"/>
            <a:ext cx="11815233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 descr="E:\!engine\mapy\images\12-le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100" y="5013325"/>
            <a:ext cx="93218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élník 3"/>
          <p:cNvSpPr/>
          <p:nvPr/>
        </p:nvSpPr>
        <p:spPr>
          <a:xfrm>
            <a:off x="3024718" y="620713"/>
            <a:ext cx="5803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>
                <a:solidFill>
                  <a:srgbClr val="FF0000"/>
                </a:solidFill>
                <a:latin typeface="+mn-lt"/>
              </a:rPr>
              <a:t>Oslobodzovanie Československa 1944 – 1945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548</TotalTime>
  <Words>201</Words>
  <Application>Microsoft Office PowerPoint</Application>
  <PresentationFormat>Širokouhlá</PresentationFormat>
  <Paragraphs>58</Paragraphs>
  <Slides>14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Segoe Script</vt:lpstr>
      <vt:lpstr>Savon</vt:lpstr>
      <vt:lpstr>SlovenskÉ národné povstanie</vt:lpstr>
      <vt:lpstr>Prezentácia programu PowerPoint</vt:lpstr>
      <vt:lpstr>ODBOJ</vt:lpstr>
      <vt:lpstr>Slovenská národná rada </vt:lpstr>
      <vt:lpstr>Prezentácia programu PowerPoint</vt:lpstr>
      <vt:lpstr>SNP – 29. august 1944</vt:lpstr>
      <vt:lpstr>Prezentácia programu PowerPoint</vt:lpstr>
      <vt:lpstr>SNP</vt:lpstr>
      <vt:lpstr>Prezentácia programu PowerPoint</vt:lpstr>
      <vt:lpstr>Význam SNP? </vt:lpstr>
      <vt:lpstr>Kde sa nachádzajú nasledujúce pomníky? </vt:lpstr>
      <vt:lpstr>Prezentácia programu PowerPoint</vt:lpstr>
      <vt:lpstr>Prezentácia programu PowerPoint</vt:lpstr>
      <vt:lpstr>Neznámi hrdinovia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 Barborik</dc:creator>
  <cp:lastModifiedBy>student</cp:lastModifiedBy>
  <cp:revision>9</cp:revision>
  <dcterms:created xsi:type="dcterms:W3CDTF">2013-08-01T12:14:37Z</dcterms:created>
  <dcterms:modified xsi:type="dcterms:W3CDTF">2022-03-07T08:24:36Z</dcterms:modified>
</cp:coreProperties>
</file>