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23E387-1B80-461A-826E-D73A4F429FB7}" type="datetimeFigureOut">
              <a:rPr lang="sk-SK" smtClean="0"/>
              <a:pPr/>
              <a:t>20. 9. 2020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068E30-2F37-459C-AB76-F9084D7BF6D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split orient="vert" dir="in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8229600" cy="3200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i="1" dirty="0" smtClean="0"/>
              <a:t>I. Život s človekom a v ľudských sídlach</a:t>
            </a:r>
            <a:endParaRPr lang="sk-SK" sz="5400" i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1752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i="1" dirty="0" smtClean="0"/>
              <a:t>Ľudské sídla a ich okolie</a:t>
            </a:r>
            <a:endParaRPr lang="sk-SK" sz="4800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lang="sk-SK" sz="4400" dirty="0" smtClean="0"/>
              <a:t>Ľudské obydlia a ich okolie 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114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sk-SK" b="1" dirty="0" smtClean="0"/>
              <a:t>poskytujú vhodné podmienky pre mnohé organizmy:</a:t>
            </a:r>
          </a:p>
          <a:p>
            <a:r>
              <a:rPr lang="sk-SK" b="1" dirty="0" smtClean="0"/>
              <a:t>úkryt a ochrana</a:t>
            </a:r>
          </a:p>
          <a:p>
            <a:r>
              <a:rPr lang="sk-SK" b="1" dirty="0" smtClean="0"/>
              <a:t>dostatok potravy</a:t>
            </a:r>
            <a:endParaRPr lang="sk-SK" b="1" dirty="0"/>
          </a:p>
        </p:txBody>
      </p:sp>
      <p:pic>
        <p:nvPicPr>
          <p:cNvPr id="4" name="Obrázok 3" descr="bociany-live-kame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714752"/>
            <a:ext cx="3529037" cy="2940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Obrázok 4" descr="potkan-hnedy-378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96772"/>
            <a:ext cx="3931615" cy="2942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V domácnostiach sa ľudia starajú o:</a:t>
            </a:r>
            <a:endParaRPr lang="sk-SK" dirty="0">
              <a:solidFill>
                <a:schemeClr val="bg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chemeClr val="accent1"/>
                </a:solidFill>
              </a:rPr>
              <a:t>izbové</a:t>
            </a:r>
            <a:r>
              <a:rPr lang="sk-SK" sz="3200" b="1" dirty="0" smtClean="0"/>
              <a:t> rastliny</a:t>
            </a:r>
          </a:p>
          <a:p>
            <a:r>
              <a:rPr lang="sk-SK" sz="3200" b="1" dirty="0" smtClean="0"/>
              <a:t>živočíchy v </a:t>
            </a:r>
            <a:r>
              <a:rPr lang="sk-SK" sz="3200" b="1" dirty="0" smtClean="0">
                <a:solidFill>
                  <a:schemeClr val="accent1"/>
                </a:solidFill>
              </a:rPr>
              <a:t>akváriách</a:t>
            </a:r>
            <a:r>
              <a:rPr lang="sk-SK" sz="3200" b="1" dirty="0" smtClean="0"/>
              <a:t> a teráriách</a:t>
            </a:r>
          </a:p>
          <a:p>
            <a:r>
              <a:rPr lang="sk-SK" sz="3200" b="1" dirty="0" smtClean="0"/>
              <a:t>vtáky (</a:t>
            </a:r>
            <a:r>
              <a:rPr lang="sk-SK" sz="3200" b="1" dirty="0" smtClean="0">
                <a:solidFill>
                  <a:schemeClr val="accent1"/>
                </a:solidFill>
              </a:rPr>
              <a:t>kanárik</a:t>
            </a:r>
            <a:r>
              <a:rPr lang="sk-SK" sz="3200" b="1" dirty="0" smtClean="0"/>
              <a:t>, andulka, papagáj)</a:t>
            </a:r>
          </a:p>
          <a:p>
            <a:r>
              <a:rPr lang="sk-SK" sz="3200" b="1" dirty="0" smtClean="0"/>
              <a:t>drobné cicavce (škrečok, </a:t>
            </a:r>
            <a:r>
              <a:rPr lang="sk-SK" sz="3200" b="1" dirty="0" smtClean="0">
                <a:solidFill>
                  <a:schemeClr val="accent1"/>
                </a:solidFill>
              </a:rPr>
              <a:t>morča</a:t>
            </a:r>
            <a:r>
              <a:rPr lang="sk-SK" sz="3200" b="1" dirty="0" smtClean="0"/>
              <a:t>)</a:t>
            </a:r>
          </a:p>
          <a:p>
            <a:r>
              <a:rPr lang="sk-SK" sz="3200" b="1" dirty="0" smtClean="0">
                <a:solidFill>
                  <a:schemeClr val="accent1"/>
                </a:solidFill>
              </a:rPr>
              <a:t>spoločníkov</a:t>
            </a:r>
            <a:r>
              <a:rPr lang="sk-SK" sz="3200" b="1" dirty="0" smtClean="0"/>
              <a:t> (pes, mačka)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sk-SK" sz="54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Poznáš nás?</a:t>
            </a:r>
            <a:endParaRPr lang="sk-SK" sz="5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Zástupný symbol obsahu 3" descr="izbove-rastliny sempól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500174"/>
            <a:ext cx="3100390" cy="2568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BlokTextu 4"/>
          <p:cNvSpPr txBox="1"/>
          <p:nvPr/>
        </p:nvSpPr>
        <p:spPr>
          <a:xfrm>
            <a:off x="1428728" y="3500438"/>
            <a:ext cx="18573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800" b="1" dirty="0" err="1" smtClean="0"/>
              <a:t>Sempólia</a:t>
            </a:r>
            <a:endParaRPr lang="sk-SK" sz="2800" b="1" dirty="0"/>
          </a:p>
        </p:txBody>
      </p:sp>
      <p:pic>
        <p:nvPicPr>
          <p:cNvPr id="6" name="Obrázok 5" descr="kara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500174"/>
            <a:ext cx="3430914" cy="2571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BlokTextu 6"/>
          <p:cNvSpPr txBox="1"/>
          <p:nvPr/>
        </p:nvSpPr>
        <p:spPr>
          <a:xfrm>
            <a:off x="4786314" y="3571876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Karas</a:t>
            </a:r>
            <a:endParaRPr lang="sk-SK" sz="2800" b="1" dirty="0"/>
          </a:p>
        </p:txBody>
      </p:sp>
      <p:pic>
        <p:nvPicPr>
          <p:cNvPr id="8" name="Obrázok 7" descr="andulka_vlnkovana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1500174"/>
            <a:ext cx="2500298" cy="3284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BlokTextu 8"/>
          <p:cNvSpPr txBox="1"/>
          <p:nvPr/>
        </p:nvSpPr>
        <p:spPr>
          <a:xfrm>
            <a:off x="7643834" y="4286256"/>
            <a:ext cx="15001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Andulka</a:t>
            </a:r>
            <a:endParaRPr lang="sk-SK" sz="2400" b="1" dirty="0"/>
          </a:p>
        </p:txBody>
      </p:sp>
      <p:pic>
        <p:nvPicPr>
          <p:cNvPr id="10" name="Obrázok 9" descr="skrecok sýrsk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4000504"/>
            <a:ext cx="3422521" cy="2657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BlokTextu 10"/>
          <p:cNvSpPr txBox="1"/>
          <p:nvPr/>
        </p:nvSpPr>
        <p:spPr>
          <a:xfrm>
            <a:off x="2714612" y="6215082"/>
            <a:ext cx="16430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Škrečok</a:t>
            </a:r>
            <a:endParaRPr lang="sk-SK" sz="2400" b="1" dirty="0"/>
          </a:p>
        </p:txBody>
      </p:sp>
      <p:pic>
        <p:nvPicPr>
          <p:cNvPr id="12" name="Obrázok 11" descr="maltezacek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14686"/>
            <a:ext cx="2757494" cy="3446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BlokTextu 14"/>
          <p:cNvSpPr txBox="1"/>
          <p:nvPr/>
        </p:nvSpPr>
        <p:spPr>
          <a:xfrm>
            <a:off x="5143504" y="6215082"/>
            <a:ext cx="20717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Maltézsky pes</a:t>
            </a:r>
            <a:endParaRPr lang="sk-SK" sz="2000" b="1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sk-SK" sz="40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V okolí svojich príbytkov ľudia udržiavajú:</a:t>
            </a:r>
            <a:endParaRPr lang="sk-SK" sz="40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200" b="1" dirty="0" smtClean="0"/>
              <a:t>zeleninové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sady</a:t>
            </a:r>
            <a:r>
              <a:rPr lang="sk-SK" sz="3200" b="1" dirty="0" smtClean="0"/>
              <a:t> a skleníky</a:t>
            </a:r>
          </a:p>
          <a:p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ovocné</a:t>
            </a:r>
            <a:r>
              <a:rPr lang="sk-SK" sz="3200" b="1" dirty="0" smtClean="0"/>
              <a:t> sady a vinice</a:t>
            </a:r>
          </a:p>
          <a:p>
            <a:r>
              <a:rPr lang="sk-SK" sz="3200" b="1" dirty="0" smtClean="0"/>
              <a:t>okrasné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záhrady</a:t>
            </a:r>
            <a:r>
              <a:rPr lang="sk-SK" sz="3200" b="1" dirty="0" smtClean="0"/>
              <a:t> a parky</a:t>
            </a:r>
          </a:p>
          <a:p>
            <a:r>
              <a:rPr lang="sk-SK" sz="3200" b="1" dirty="0" smtClean="0"/>
              <a:t>hospodárske dvory a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farmy</a:t>
            </a:r>
            <a:endParaRPr lang="sk-SK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87311" cy="470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 descr="vin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1571612"/>
            <a:ext cx="5536563" cy="3690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Obrázok 5" descr="par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4" y="2928934"/>
            <a:ext cx="5429256" cy="3881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Zámerná šľachtiteľská činnosť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sk-SK" dirty="0" smtClean="0"/>
              <a:t>        </a:t>
            </a:r>
          </a:p>
          <a:p>
            <a:r>
              <a:rPr lang="sk-SK" dirty="0" smtClean="0"/>
              <a:t>                    </a:t>
            </a:r>
            <a:r>
              <a:rPr lang="sk-SK" sz="3200" b="1" dirty="0" smtClean="0"/>
              <a:t>vznik žiaducich </a:t>
            </a:r>
            <a:r>
              <a:rPr lang="sk-SK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odrôd rastlín </a:t>
            </a:r>
            <a:r>
              <a:rPr lang="sk-SK" sz="3200" b="1" dirty="0" smtClean="0"/>
              <a:t>a </a:t>
            </a:r>
            <a:r>
              <a:rPr lang="sk-SK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živočíšnych plemien:</a:t>
            </a:r>
          </a:p>
          <a:p>
            <a:r>
              <a:rPr lang="sk-SK" sz="3200" b="1" dirty="0" smtClean="0"/>
              <a:t>hospodársky významné rastliny a živočíchy</a:t>
            </a:r>
          </a:p>
          <a:p>
            <a:r>
              <a:rPr lang="sk-SK" sz="3200" b="1" dirty="0" smtClean="0"/>
              <a:t>okrasné rastliny</a:t>
            </a:r>
          </a:p>
          <a:p>
            <a:r>
              <a:rPr lang="sk-SK" sz="3200" b="1" dirty="0" smtClean="0"/>
              <a:t>domáce zvieratá</a:t>
            </a:r>
            <a:endParaRPr lang="sk-SK" b="1" dirty="0" smtClean="0"/>
          </a:p>
        </p:txBody>
      </p:sp>
      <p:sp>
        <p:nvSpPr>
          <p:cNvPr id="4" name="Šípka doprava 3"/>
          <p:cNvSpPr/>
          <p:nvPr/>
        </p:nvSpPr>
        <p:spPr>
          <a:xfrm>
            <a:off x="1142976" y="2143116"/>
            <a:ext cx="15001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Obrázok 4" descr="pšen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3696547"/>
            <a:ext cx="3302334" cy="2482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sk-SK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Šľachtenie</a:t>
            </a:r>
            <a:r>
              <a:rPr lang="sk-SK" sz="3200" dirty="0" smtClean="0"/>
              <a:t> – výber jednotlivcov so želanými vlastnosťami.</a:t>
            </a:r>
          </a:p>
          <a:p>
            <a:r>
              <a:rPr lang="sk-SK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Kríženie</a:t>
            </a:r>
            <a:r>
              <a:rPr lang="sk-SK" sz="3200" dirty="0" smtClean="0"/>
              <a:t> – kombinácia želaných vlastností rodičov pri rozmnožovaní.</a:t>
            </a:r>
            <a:endParaRPr lang="sk-SK" sz="3200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77</TotalTime>
  <Words>137</Words>
  <Application>Microsoft Office PowerPoint</Application>
  <PresentationFormat>Prezentácia na obrazovke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Špička</vt:lpstr>
      <vt:lpstr>I. Život s človekom a v ľudských sídlach</vt:lpstr>
      <vt:lpstr>Ľudské obydlia a ich okolie </vt:lpstr>
      <vt:lpstr>V domácnostiach sa ľudia starajú o:</vt:lpstr>
      <vt:lpstr>Poznáš nás?</vt:lpstr>
      <vt:lpstr>V okolí svojich príbytkov ľudia udržiavajú:</vt:lpstr>
      <vt:lpstr>Prezentácia programu PowerPoint</vt:lpstr>
      <vt:lpstr>Zámerná šľachtiteľská činnosť</vt:lpstr>
      <vt:lpstr>Prezentácia programu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Anička</dc:creator>
  <cp:lastModifiedBy>spravca</cp:lastModifiedBy>
  <cp:revision>9</cp:revision>
  <dcterms:created xsi:type="dcterms:W3CDTF">2014-09-08T17:49:44Z</dcterms:created>
  <dcterms:modified xsi:type="dcterms:W3CDTF">2020-09-20T18:48:31Z</dcterms:modified>
</cp:coreProperties>
</file>