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9719087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301397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9867265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37767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7553582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816846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2038627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6321706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046195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888088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6229603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D0BB-15AE-472D-9227-3E487F1A6C34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78FE-3845-44CA-B6F8-BDBF52DDAE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2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1K0esnwkUI" TargetMode="External"/><Relationship Id="rId2" Type="http://schemas.openxmlformats.org/officeDocument/2006/relationships/hyperlink" Target="https://www.youtube.com/watch?v=Dgus6Tlmkz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mov.sme.sk/c/22004275/uhorska-svatostefanska-koruna-a-jej-neobycajny-pribeh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" y="5886450"/>
            <a:ext cx="11444287" cy="9715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Rakúsko-uhorské vyrovnanie</a:t>
            </a:r>
            <a:endParaRPr lang="sk-SK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648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6"/>
            <a:ext cx="10515600" cy="820738"/>
          </a:xfrm>
          <a:solidFill>
            <a:schemeClr val="bg1">
              <a:alpha val="6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Videá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5738" y="1143001"/>
            <a:ext cx="11858625" cy="5714999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www.youtube.com/watch?v=Dgus6TlmkzI</a:t>
            </a:r>
            <a:endParaRPr lang="sk-SK" sz="2400" dirty="0" smtClean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www.youtube.com/watch?v=U1K0esnwkUI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(Dejiny udatného českého národa)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sk-SK" sz="24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668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Otázky na úvod</a:t>
            </a:r>
            <a:endParaRPr lang="sk-SK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81075" y="2139950"/>
            <a:ext cx="10515600" cy="4351338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Spomeňte si (alebo vyhľadajte v poznámkach), z akého dôvodu vypukla prusko-rakúska vojna. </a:t>
            </a:r>
          </a:p>
          <a:p>
            <a:pPr marL="514350" indent="-514350">
              <a:buAutoNum type="arabicPeriod"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Kto v nej proti sebe bojoval a ako dopadla?</a:t>
            </a:r>
          </a:p>
          <a:p>
            <a:pPr marL="514350" indent="-514350">
              <a:buAutoNum type="arabicPeriod"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Aké následky to malo pre zúčastnených?</a:t>
            </a:r>
          </a:p>
          <a:p>
            <a:pPr marL="514350" indent="-514350">
              <a:buAutoNum type="arabicPeriod"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Ktorá významná bitka sa spája s touto vojnou? 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5775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5"/>
            <a:ext cx="10515600" cy="1325563"/>
          </a:xfrm>
          <a:solidFill>
            <a:schemeClr val="bg1">
              <a:alpha val="6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Prusko-rakúska vojna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1488" y="1519238"/>
            <a:ext cx="11372850" cy="4972050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sk-SK" sz="4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Jún – júl 1866 – prusko-rakúska vojna</a:t>
            </a:r>
            <a:r>
              <a:rPr lang="sk-SK" sz="440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(proces zjednocovania Nemecka – Prusko a Rakúsko súperili o nadvládu v Nemeckom spolku)</a:t>
            </a: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4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4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Rakúsko prehralo</a:t>
            </a:r>
            <a:r>
              <a:rPr lang="sk-SK" sz="440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(muselo vystúpiť z Nemeckého spolku a vzdať sa Benátska v prospech Sardínie – zjednotenie Talianska).</a:t>
            </a: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sk-SK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sk-SK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sk-SK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Bitka pri Hradci Králové</a:t>
            </a:r>
            <a:r>
              <a:rPr lang="sk-SK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9" y="4005263"/>
            <a:ext cx="4572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975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6"/>
            <a:ext cx="10515600" cy="820738"/>
          </a:xfrm>
          <a:solidFill>
            <a:schemeClr val="bg1">
              <a:alpha val="6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Rakúsko-uhorské vyrovnanie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5738" y="1085850"/>
            <a:ext cx="11858625" cy="5714999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sk-SK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Rakúsko – muselo riešiť vnútorné záležitosti</a:t>
            </a:r>
            <a:r>
              <a:rPr lang="sk-SK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vzťah s Uhorskom. Panovník začal rokovať o novom usporiadaní – </a:t>
            </a:r>
            <a:r>
              <a:rPr lang="sk-SK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1867 – výsledok – tzv. rakúsko-uhorské vyrovnanie = dualizmus</a:t>
            </a:r>
            <a:r>
              <a:rPr lang="sk-SK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krajinu tvoria </a:t>
            </a:r>
            <a:r>
              <a:rPr lang="sk-SK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samostatné časti</a:t>
            </a:r>
            <a:r>
              <a:rPr lang="sk-SK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ktoré spája </a:t>
            </a:r>
            <a:r>
              <a:rPr lang="sk-SK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spoločný panovník</a:t>
            </a:r>
            <a:r>
              <a:rPr lang="sk-SK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</a:t>
            </a:r>
            <a:r>
              <a:rPr lang="sk-SK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 spoločné ministerstvá: zahraničných vecí, financií a vojska</a:t>
            </a:r>
            <a:r>
              <a:rPr lang="sk-SK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sk-SK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10836" t="27734" r="27562" b="26563"/>
          <a:stretch/>
        </p:blipFill>
        <p:spPr>
          <a:xfrm>
            <a:off x="3271838" y="3400425"/>
            <a:ext cx="8015288" cy="3343275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6115050" y="3086100"/>
            <a:ext cx="2114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atin typeface="Arial Black" panose="020B0A04020102020204" pitchFamily="34" charset="0"/>
              </a:rPr>
              <a:t>SPOLOČNÉ</a:t>
            </a:r>
            <a:endParaRPr lang="sk-SK" b="1" dirty="0">
              <a:latin typeface="Arial Black" panose="020B0A040201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271838" y="3057525"/>
            <a:ext cx="2114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atin typeface="Arial Black" panose="020B0A04020102020204" pitchFamily="34" charset="0"/>
              </a:rPr>
              <a:t>ROZDIELNE</a:t>
            </a:r>
            <a:endParaRPr lang="sk-SK" b="1" dirty="0">
              <a:latin typeface="Arial Black" panose="020B0A040201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8786813" y="3028950"/>
            <a:ext cx="2114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atin typeface="Arial Black" panose="020B0A04020102020204" pitchFamily="34" charset="0"/>
              </a:rPr>
              <a:t>ROZDIELNE</a:t>
            </a:r>
            <a:endParaRPr lang="sk-SK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39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6"/>
            <a:ext cx="10515600" cy="820738"/>
          </a:xfrm>
          <a:solidFill>
            <a:schemeClr val="bg1">
              <a:alpha val="6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Rakúsko-uhorské vyrovnanie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5738" y="1085850"/>
            <a:ext cx="11858625" cy="5714999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sk-SK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Každá časť mala vlastný právny, volebný systém, </a:t>
            </a:r>
            <a:r>
              <a:rPr lang="sk-SK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snem, vlastné súdnictvo a vlastnú vládu. </a:t>
            </a:r>
            <a:r>
              <a:rPr lang="sk-SK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Monarchia sa od 1867 až do jej rozpadu v 1918 nazývala </a:t>
            </a:r>
            <a:r>
              <a:rPr lang="sk-SK" sz="36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Rakúsko-Uhorsko.</a:t>
            </a:r>
            <a:endParaRPr lang="sk-SK" sz="32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sk-SK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843211"/>
            <a:ext cx="4883721" cy="3600000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5393307" y="3200401"/>
            <a:ext cx="6551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Prezrite si erb Rakúsko-Uhorska. </a:t>
            </a:r>
          </a:p>
          <a:p>
            <a:pPr algn="just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Ktorá časť patrí podľa vás Rakúsku a ktorá Uhorsku? Prečo?</a:t>
            </a:r>
          </a:p>
          <a:p>
            <a:pPr algn="just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Prezrite si korunu na pravom štíte. Čo je na nej zvláštne? Kde ste sa už s podobným vyobrazením mohli stretnúť? 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5362351" y="4895851"/>
            <a:ext cx="6551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Ľavý štít s korunou je znakom Rakúska a pravý štít s korunou je erbom Uhorska.</a:t>
            </a:r>
          </a:p>
          <a:p>
            <a:pPr algn="just"/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Uhorská koruna má nahnutý krížik – je to tzv. svätoštefanská koruna – v prípade záujmu si môžete vypočuť príbeh tejto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koruny: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://domov.sme.sk/c/22004275/uhorska-svatostefanska-koruna-a-jej-neobycajny-pribeh.html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87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6143625" y="3171825"/>
            <a:ext cx="35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Uhorsko (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Zalitavsko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557462" y="481013"/>
            <a:ext cx="3586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Rakúsko (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Predlitavsko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376862" y="4908530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Bosna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424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6"/>
            <a:ext cx="10515600" cy="820738"/>
          </a:xfrm>
          <a:solidFill>
            <a:schemeClr val="bg1">
              <a:alpha val="6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Slováci a vyrovnanie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5738" y="1143001"/>
            <a:ext cx="11858625" cy="5714999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Už sa nemohli spoliehať na viedenský dvor. </a:t>
            </a:r>
            <a:r>
              <a:rPr lang="sk-SK" sz="36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Maďarizácia</a:t>
            </a: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v Uhorsku mal byť jednotný a jediný = </a:t>
            </a:r>
            <a:r>
              <a:rPr lang="sk-SK" sz="36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maďarský národ </a:t>
            </a:r>
            <a:r>
              <a:rPr lang="sk-SK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36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maďarčina ako štátny jazyk Uhorska + zvýšený národnostný útlak + likvidácia školských a kultúrnych centier</a:t>
            </a: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(slovenské gymnáziá a Matica slovenská). Vznikli spolky, ktorých úlohou bola maďarizácia. 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539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6"/>
            <a:ext cx="10515600" cy="820738"/>
          </a:xfrm>
          <a:solidFill>
            <a:schemeClr val="bg1">
              <a:alpha val="6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Slováci a vyrovnanie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5738" y="1143001"/>
            <a:ext cx="11858625" cy="5714999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</a:t>
            </a: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Hornouhorský maďarský vzdelávací spolok (FEMKE)  </a:t>
            </a: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od 1883 – kurzy maďarčiny, predstavenia maďarských 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umelcov, </a:t>
            </a: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zakladal maďarské materské školy + sťahovanie slovenských sirôt na Dolnú zem (deti tam často pracovali ako sluhovia na maďarských gazdovstvách).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Uhorsko-slovenský vzdelávací spolok (</a:t>
            </a:r>
            <a:r>
              <a:rPr lang="sk-SK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MaTKE</a:t>
            </a:r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od 1885 – tomuto spolku venovala uhorská vláda majetok Matice slovenskej, ktorý získala </a:t>
            </a:r>
            <a:endParaRPr lang="sk-SK" sz="2400" dirty="0" smtClean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</a:t>
            </a: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jej zatvorení. </a:t>
            </a:r>
            <a:endParaRPr lang="sk-SK" sz="2400" dirty="0" smtClean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sk-SK" sz="24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Karikatúra – FEMKA v práci</a:t>
            </a:r>
            <a:endParaRPr lang="sk-SK" sz="24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11" y="3258000"/>
            <a:ext cx="44157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996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075" y="193676"/>
            <a:ext cx="10515600" cy="820738"/>
          </a:xfrm>
          <a:solidFill>
            <a:schemeClr val="bg1">
              <a:alpha val="6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Slováci a vyrovnanie</a:t>
            </a:r>
            <a:endParaRPr lang="sk-SK" sz="5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5738" y="1143001"/>
            <a:ext cx="11858625" cy="5714999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sk-SK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 roku 1898 mohla mať každá obec v Uhorsku len jeden oficiálny názov v maďarčine. 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sk-SK" sz="24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sk-SK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995487"/>
            <a:ext cx="4464000" cy="446400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871538" y="5272088"/>
            <a:ext cx="5243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Obraz Jaroslava </a:t>
            </a:r>
            <a:r>
              <a:rPr lang="sk-SK" sz="2800" dirty="0" err="1" smtClean="0"/>
              <a:t>Věšína</a:t>
            </a:r>
            <a:r>
              <a:rPr lang="sk-SK" sz="2800" dirty="0" smtClean="0"/>
              <a:t> – Ako sa tá naša dedina volá?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272063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320</Words>
  <Application>Microsoft Office PowerPoint</Application>
  <PresentationFormat>Vlastná</PresentationFormat>
  <Paragraphs>47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Office</vt:lpstr>
      <vt:lpstr>Rakúsko-uhorské vyrovnanie</vt:lpstr>
      <vt:lpstr>Otázky na úvod</vt:lpstr>
      <vt:lpstr>Prusko-rakúska vojna</vt:lpstr>
      <vt:lpstr>Rakúsko-uhorské vyrovnanie</vt:lpstr>
      <vt:lpstr>Rakúsko-uhorské vyrovnanie</vt:lpstr>
      <vt:lpstr>Prezentácia programu PowerPoint</vt:lpstr>
      <vt:lpstr>Slováci a vyrovnanie</vt:lpstr>
      <vt:lpstr>Slováci a vyrovnanie</vt:lpstr>
      <vt:lpstr>Slováci a vyrovnanie</vt:lpstr>
      <vt:lpstr>Videá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Rakúsko-uhorské vyrovnanie</dc:title>
  <dc:creator>Dušana</dc:creator>
  <cp:lastModifiedBy>Raduz</cp:lastModifiedBy>
  <cp:revision>16</cp:revision>
  <dcterms:created xsi:type="dcterms:W3CDTF">2020-04-13T14:56:42Z</dcterms:created>
  <dcterms:modified xsi:type="dcterms:W3CDTF">2021-01-25T17:04:03Z</dcterms:modified>
</cp:coreProperties>
</file>