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F92E2F3-A957-4897-AE39-228CC061DCDB}" type="datetimeFigureOut">
              <a:rPr lang="sk-SK" smtClean="0"/>
              <a:pPr/>
              <a:t>19.04.2017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Elektromagnet" TargetMode="External"/><Relationship Id="rId2" Type="http://schemas.openxmlformats.org/officeDocument/2006/relationships/hyperlink" Target="https://sk.wikipedia.org/wiki/Permanentn%C3%BD_mag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Elektrick%C3%A1_energ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Využitie magnetov našimi očami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Rastislav Olejár, Jano </a:t>
            </a:r>
            <a:r>
              <a:rPr lang="sk-SK" dirty="0" err="1" smtClean="0"/>
              <a:t>Grega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9163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ste mohli vidieť, vesmírna loď je celá z magnetu,</a:t>
            </a:r>
          </a:p>
          <a:p>
            <a:r>
              <a:rPr lang="sk-SK" dirty="0" smtClean="0"/>
              <a:t> čiže sa tu nachádza sekundárny magnet, obrátený tým istým pólom ku primárnemu, ktorý je pripevnený na satelit.</a:t>
            </a:r>
          </a:p>
          <a:p>
            <a:r>
              <a:rPr lang="sk-SK" dirty="0" smtClean="0"/>
              <a:t>Opačné póly sa od seba odpudzujú a dané teleso sa môže uviesť do pohybu.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964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Shématické</a:t>
            </a:r>
            <a:r>
              <a:rPr lang="sk-SK" dirty="0" smtClean="0"/>
              <a:t> znázornenie</a:t>
            </a:r>
            <a:endParaRPr lang="sk-SK" dirty="0"/>
          </a:p>
        </p:txBody>
      </p:sp>
      <p:pic>
        <p:nvPicPr>
          <p:cNvPr id="7172" name="Picture 4" descr="http://webdev.itsc.sk/elektro/images/obvo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7719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2133600" y="685801"/>
            <a:ext cx="2294384" cy="51095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1268660" cy="84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4887" y="1844824"/>
            <a:ext cx="790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529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-0.00902 L 0.36979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.........</a:t>
            </a:r>
            <a:endParaRPr lang="sk-S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191883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33746">
            <a:off x="2719586" y="4491013"/>
            <a:ext cx="2128988" cy="119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410780">
            <a:off x="6156176" y="2060848"/>
            <a:ext cx="2253243" cy="12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vnoramenný trojuholník 3"/>
          <p:cNvSpPr/>
          <p:nvPr/>
        </p:nvSpPr>
        <p:spPr>
          <a:xfrm>
            <a:off x="2915816" y="3133214"/>
            <a:ext cx="216024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0225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91 -0.18062 L 0.00521 -0.41328 L 0.38733 -0.37951 L -0.06493 -0.0932 L 0.46944 0.09782 L 0.43646 -0.29209 L -0.11424 -0.04348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</a:t>
            </a:r>
            <a:endParaRPr lang="sk-SK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3489"/>
            <a:ext cx="6096000" cy="282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0562" y="1340768"/>
            <a:ext cx="5184834" cy="304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0562" y="1628800"/>
            <a:ext cx="4657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7893" y="1495883"/>
            <a:ext cx="3950171" cy="273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617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005435">
            <a:off x="2265662" y="763273"/>
            <a:ext cx="4476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583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effectLst/>
              </a:rPr>
              <a:t>Magnet</a:t>
            </a:r>
            <a:r>
              <a:rPr lang="sk-SK" dirty="0">
                <a:effectLst/>
              </a:rPr>
              <a:t> je objekt, ktorý v priestore vo svojom okolí vytvára magnetické pole. Môže mať formu </a:t>
            </a:r>
            <a:r>
              <a:rPr lang="sk-SK" dirty="0">
                <a:effectLst/>
                <a:hlinkClick r:id="rId2" tooltip="Permanentný magnet"/>
              </a:rPr>
              <a:t>permanentného magnetu</a:t>
            </a:r>
            <a:r>
              <a:rPr lang="sk-SK" dirty="0">
                <a:effectLst/>
              </a:rPr>
              <a:t> </a:t>
            </a:r>
            <a:r>
              <a:rPr lang="sk-SK" dirty="0" err="1">
                <a:effectLst/>
              </a:rPr>
              <a:t>alebo</a:t>
            </a:r>
            <a:r>
              <a:rPr lang="sk-SK" dirty="0" err="1">
                <a:effectLst/>
                <a:hlinkClick r:id="rId3" tooltip="Elektromagnet"/>
              </a:rPr>
              <a:t>elektromagnetu</a:t>
            </a:r>
            <a:r>
              <a:rPr lang="sk-SK" dirty="0">
                <a:effectLst/>
              </a:rPr>
              <a:t>. Permanentné magnety nepotrebujú k vytváraniu magnetického poľa žiadnu vonkajšiu energiu. Vyskytujú sa prirodzene v niektorých nerastoch, ale dajú sa tiež vyrobiť. Elektromagnety potrebujú k vytvoreniu magnetického poľa </a:t>
            </a:r>
            <a:r>
              <a:rPr lang="sk-SK" dirty="0">
                <a:effectLst/>
                <a:hlinkClick r:id="rId4" tooltip="Elektrická energia"/>
              </a:rPr>
              <a:t>elektrickú energiu</a:t>
            </a:r>
            <a:r>
              <a:rPr lang="sk-SK" dirty="0">
                <a:effectLst/>
              </a:rPr>
              <a:t>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Princip</a:t>
            </a:r>
            <a:r>
              <a:rPr lang="sk-SK" dirty="0" smtClean="0"/>
              <a:t> fungovania magnetov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71663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Inšpirácia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72826">
            <a:off x="703598" y="422941"/>
            <a:ext cx="3672408" cy="36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484784"/>
            <a:ext cx="3081139" cy="41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7591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Olejár 01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49576">
            <a:off x="3789901" y="3985279"/>
            <a:ext cx="3927935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vnoramenný trojuholník 3"/>
          <p:cNvSpPr/>
          <p:nvPr/>
        </p:nvSpPr>
        <p:spPr>
          <a:xfrm rot="2499402">
            <a:off x="3390165" y="2403367"/>
            <a:ext cx="936104" cy="7200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 rot="19579840">
            <a:off x="2629745" y="1338751"/>
            <a:ext cx="1296144" cy="148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672717" y="836712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ovacia šípka 19"/>
          <p:cNvCxnSpPr/>
          <p:nvPr/>
        </p:nvCxnSpPr>
        <p:spPr>
          <a:xfrm>
            <a:off x="3269209" y="1833675"/>
            <a:ext cx="8608" cy="349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2915816" y="1833675"/>
            <a:ext cx="152945" cy="515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3277817" y="1700808"/>
            <a:ext cx="286071" cy="48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>
            <a:off x="3563888" y="1556792"/>
            <a:ext cx="294328" cy="38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 flipH="1" flipV="1">
            <a:off x="3269209" y="2348880"/>
            <a:ext cx="15164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 flipH="1" flipV="1">
            <a:off x="3345030" y="2183308"/>
            <a:ext cx="366022" cy="237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Rovná spojovacia šípka 2047"/>
          <p:cNvCxnSpPr/>
          <p:nvPr/>
        </p:nvCxnSpPr>
        <p:spPr>
          <a:xfrm flipH="1" flipV="1">
            <a:off x="3711052" y="2091277"/>
            <a:ext cx="284884" cy="257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Ovál 2048"/>
          <p:cNvSpPr/>
          <p:nvPr/>
        </p:nvSpPr>
        <p:spPr>
          <a:xfrm>
            <a:off x="6156176" y="1124744"/>
            <a:ext cx="194421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51" name="Obláčik 2050"/>
          <p:cNvSpPr/>
          <p:nvPr/>
        </p:nvSpPr>
        <p:spPr>
          <a:xfrm>
            <a:off x="5652120" y="836712"/>
            <a:ext cx="288032" cy="9127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52" name="Obláčik 2051"/>
          <p:cNvSpPr/>
          <p:nvPr/>
        </p:nvSpPr>
        <p:spPr>
          <a:xfrm>
            <a:off x="5652120" y="2636912"/>
            <a:ext cx="504056" cy="11521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54" name="Šípka dolu 2053"/>
          <p:cNvSpPr/>
          <p:nvPr/>
        </p:nvSpPr>
        <p:spPr>
          <a:xfrm>
            <a:off x="4447225" y="1293068"/>
            <a:ext cx="571600" cy="1199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5070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7986" y="685800"/>
            <a:ext cx="608722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146202">
            <a:off x="3055714" y="2409885"/>
            <a:ext cx="732876" cy="14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308777">
            <a:off x="3128154" y="1396693"/>
            <a:ext cx="587994" cy="117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9845">
            <a:off x="3882541" y="799225"/>
            <a:ext cx="592820" cy="11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071895" flipH="1">
            <a:off x="3567211" y="1198307"/>
            <a:ext cx="537892" cy="10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770421">
            <a:off x="2933863" y="1482820"/>
            <a:ext cx="920094" cy="18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102083">
            <a:off x="4202214" y="502961"/>
            <a:ext cx="706682" cy="154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908836">
            <a:off x="4046592" y="2401575"/>
            <a:ext cx="855932" cy="171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494020">
            <a:off x="4635902" y="985634"/>
            <a:ext cx="1035885" cy="366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801566">
            <a:off x="5322597" y="402951"/>
            <a:ext cx="663151" cy="376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877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Princíp všetkého je veľmi jednoduchý a nenáročný.</a:t>
            </a:r>
          </a:p>
          <a:p>
            <a:r>
              <a:rPr lang="sk-SK" dirty="0" smtClean="0"/>
              <a:t>Jedná sa o využite dvoch magnetov,  ktoré na seba pôsobia opačnými pólmi a vytvárajú odpor  - odpudzujú sa.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pohybu - magnet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07096">
            <a:off x="5278842" y="3438229"/>
            <a:ext cx="3017912" cy="140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4731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Prvý (elektro) magnet bude napojený na </a:t>
            </a:r>
            <a:r>
              <a:rPr lang="sk-SK" dirty="0" err="1" smtClean="0"/>
              <a:t>el</a:t>
            </a:r>
            <a:r>
              <a:rPr lang="sk-SK" dirty="0" smtClean="0"/>
              <a:t> prúd.</a:t>
            </a:r>
          </a:p>
          <a:p>
            <a:r>
              <a:rPr lang="sk-SK" dirty="0" smtClean="0"/>
              <a:t>(takýto magnet sa môže  napojiť napr. na satelit alebo pod.)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 a g  -  n  e  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9818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6264696" cy="339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7044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Dajme tomu , že primárny magnet bude pripevnený na satelite .</a:t>
            </a:r>
          </a:p>
          <a:p>
            <a:r>
              <a:rPr lang="sk-SK" dirty="0" smtClean="0"/>
              <a:t>Satelit príjme slnečnými  konektormi slnečný </a:t>
            </a:r>
            <a:r>
              <a:rPr lang="sk-SK" dirty="0" err="1" smtClean="0"/>
              <a:t>paprsok</a:t>
            </a:r>
            <a:r>
              <a:rPr lang="sk-SK" dirty="0" smtClean="0"/>
              <a:t>  , ktorý okamžite bude premenený na elektrinu,  ktorá bude  vytvárať magnetický pole v okolí satelitu.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7078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Živly">
  <a:themeElements>
    <a:clrScheme name="Živl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Živly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Živl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100</TotalTime>
  <Words>168</Words>
  <Application>Microsoft Office PowerPoint</Application>
  <PresentationFormat>Prezentácia na obrazovke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Živly</vt:lpstr>
      <vt:lpstr>Využitie magnetov našimi očami</vt:lpstr>
      <vt:lpstr>Princip fungovania magnetov</vt:lpstr>
      <vt:lpstr>Inšpirácia</vt:lpstr>
      <vt:lpstr>Olejár 01</vt:lpstr>
      <vt:lpstr>Snímka 5</vt:lpstr>
      <vt:lpstr>Princíp pohybu - magnet</vt:lpstr>
      <vt:lpstr>M a g  -  n  e  t</vt:lpstr>
      <vt:lpstr>Snímka 8</vt:lpstr>
      <vt:lpstr>Snímka 9</vt:lpstr>
      <vt:lpstr>Snímka 10</vt:lpstr>
      <vt:lpstr>Shématické znázornenie</vt:lpstr>
      <vt:lpstr>.........</vt:lpstr>
      <vt:lpstr>Využitie 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magnetov našimi očami</dc:title>
  <dc:creator>Julius Olejar</dc:creator>
  <cp:lastModifiedBy>Jaroslava Vitazkova</cp:lastModifiedBy>
  <cp:revision>7</cp:revision>
  <dcterms:created xsi:type="dcterms:W3CDTF">2016-06-07T12:59:32Z</dcterms:created>
  <dcterms:modified xsi:type="dcterms:W3CDTF">2017-04-19T17:04:37Z</dcterms:modified>
</cp:coreProperties>
</file>