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170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1497"/>
            <a:ext cx="8229600" cy="1143000"/>
          </a:xfrm>
        </p:spPr>
        <p:txBody>
          <a:bodyPr/>
          <a:lstStyle/>
          <a:p>
            <a:r>
              <a:rPr lang="sk-SK" dirty="0" smtClean="0"/>
              <a:t>RZ ONLINE 22.4.2021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472608"/>
          </a:xfrm>
        </p:spPr>
        <p:txBody>
          <a:bodyPr>
            <a:noAutofit/>
          </a:bodyPr>
          <a:lstStyle/>
          <a:p>
            <a:pPr lvl="0"/>
            <a:r>
              <a:rPr lang="sk-SK" sz="2000" b="1" dirty="0" smtClean="0"/>
              <a:t>Rozbor </a:t>
            </a:r>
            <a:r>
              <a:rPr lang="sk-SK" sz="2000" b="1" dirty="0"/>
              <a:t>prospechu, dochádzky a správania za III. štvrťrok 2020/2021</a:t>
            </a:r>
            <a:endParaRPr lang="sk-SK" sz="2400" dirty="0"/>
          </a:p>
          <a:p>
            <a:pPr lvl="1"/>
            <a:r>
              <a:rPr lang="sk-SK" sz="1600" dirty="0"/>
              <a:t> hlavne prekonzultovať, ak máte v triede nespolupracujúcich žiakov</a:t>
            </a:r>
            <a:endParaRPr lang="sk-SK" sz="2000" dirty="0"/>
          </a:p>
          <a:p>
            <a:pPr lvl="1"/>
            <a:r>
              <a:rPr lang="sk-SK" sz="1600" dirty="0"/>
              <a:t> v rámci správania prekonzultovať </a:t>
            </a:r>
            <a:r>
              <a:rPr lang="sk-SK" sz="1600" dirty="0" smtClean="0"/>
              <a:t>vypínanie </a:t>
            </a:r>
            <a:r>
              <a:rPr lang="sk-SK" sz="1600" dirty="0"/>
              <a:t>kamier, zvuku alebo celého prístupu do ZOOM v prípade, že učiteľ vyzve ku skúšaniu</a:t>
            </a:r>
            <a:endParaRPr lang="sk-SK" sz="2000" dirty="0"/>
          </a:p>
          <a:p>
            <a:pPr lvl="0"/>
            <a:r>
              <a:rPr lang="sk-SK" sz="2000" b="1" dirty="0"/>
              <a:t>Nástup do školy podľa </a:t>
            </a:r>
            <a:r>
              <a:rPr lang="sk-SK" sz="2000" b="1" dirty="0" err="1"/>
              <a:t>COVID-automatu</a:t>
            </a:r>
            <a:endParaRPr lang="sk-SK" sz="2400" dirty="0"/>
          </a:p>
          <a:p>
            <a:pPr lvl="1"/>
            <a:r>
              <a:rPr lang="sk-SK" sz="1600" u="sng" dirty="0"/>
              <a:t> možné termíny nástupu:</a:t>
            </a:r>
            <a:endParaRPr lang="sk-SK" sz="2000" dirty="0"/>
          </a:p>
          <a:p>
            <a:pPr lvl="2"/>
            <a:r>
              <a:rPr lang="sk-SK" sz="1400" dirty="0"/>
              <a:t>26.04.2021 (pondelok) osemročné štúdium – ak bude okres GL vyhlásený 20.04. za svetločervený</a:t>
            </a:r>
            <a:endParaRPr lang="sk-SK" sz="1600" dirty="0"/>
          </a:p>
          <a:p>
            <a:pPr lvl="2"/>
            <a:r>
              <a:rPr lang="sk-SK" sz="1400" dirty="0"/>
              <a:t>04.05.2021 (utorok – deň neskôr kvôli </a:t>
            </a:r>
            <a:r>
              <a:rPr lang="sk-SK" sz="1400" dirty="0" err="1"/>
              <a:t>prijímačkám</a:t>
            </a:r>
            <a:r>
              <a:rPr lang="sk-SK" sz="1400" dirty="0"/>
              <a:t>) – ak bude okres GL vyhlásený 27.04. za ružový</a:t>
            </a:r>
            <a:endParaRPr lang="sk-SK" sz="1600" dirty="0"/>
          </a:p>
          <a:p>
            <a:pPr lvl="1"/>
            <a:r>
              <a:rPr lang="sk-SK" sz="1600" u="sng" dirty="0"/>
              <a:t>podmienka nástupu:</a:t>
            </a:r>
            <a:r>
              <a:rPr lang="sk-SK" sz="1600" dirty="0"/>
              <a:t> predloženie vyhlásenia o </a:t>
            </a:r>
            <a:r>
              <a:rPr lang="sk-SK" sz="1600" dirty="0" err="1"/>
              <a:t>bezinfekčnosti</a:t>
            </a:r>
            <a:r>
              <a:rPr lang="sk-SK" sz="1600" dirty="0"/>
              <a:t> + k nahliadnutiu potvrdenia o </a:t>
            </a:r>
            <a:r>
              <a:rPr lang="sk-SK" sz="1600" dirty="0" err="1"/>
              <a:t>negat</a:t>
            </a:r>
            <a:r>
              <a:rPr lang="sk-SK" sz="1600" dirty="0"/>
              <a:t>. </a:t>
            </a:r>
            <a:r>
              <a:rPr lang="sk-SK" sz="1600" dirty="0" err="1"/>
              <a:t>COVID-testoch</a:t>
            </a:r>
            <a:r>
              <a:rPr lang="sk-SK" sz="1600" dirty="0"/>
              <a:t> nie starších ako 7 dní u žiaka a 1 zákonného zástupcu v spoločnej domácnosti (žiak pri nástupe predloží k nahliadnutiu svoj a rodičov COVID test a to buď </a:t>
            </a:r>
            <a:r>
              <a:rPr lang="sk-SK" sz="1600" dirty="0" err="1"/>
              <a:t>pap.kópiu</a:t>
            </a:r>
            <a:r>
              <a:rPr lang="sk-SK" sz="1600" dirty="0"/>
              <a:t> alebo </a:t>
            </a:r>
            <a:r>
              <a:rPr lang="sk-SK" sz="1600" dirty="0" err="1"/>
              <a:t>sken</a:t>
            </a:r>
            <a:r>
              <a:rPr lang="sk-SK" sz="1600" dirty="0"/>
              <a:t>/fotku v mobile)</a:t>
            </a:r>
            <a:endParaRPr lang="sk-SK" sz="2000" dirty="0"/>
          </a:p>
          <a:p>
            <a:pPr lvl="1"/>
            <a:r>
              <a:rPr lang="sk-SK" sz="1800" u="sng" dirty="0">
                <a:solidFill>
                  <a:srgbClr val="FF0000"/>
                </a:solidFill>
              </a:rPr>
              <a:t>podmienka pobytu v škole</a:t>
            </a:r>
            <a:r>
              <a:rPr lang="sk-SK" sz="1800" dirty="0">
                <a:solidFill>
                  <a:srgbClr val="FF0000"/>
                </a:solidFill>
              </a:rPr>
              <a:t>: </a:t>
            </a:r>
            <a:r>
              <a:rPr lang="sk-SK" sz="1800" dirty="0" smtClean="0">
                <a:solidFill>
                  <a:srgbClr val="FF0000"/>
                </a:solidFill>
              </a:rPr>
              <a:t>počas celého vyučovania </a:t>
            </a:r>
            <a:r>
              <a:rPr lang="sk-SK" sz="1800" dirty="0">
                <a:solidFill>
                  <a:srgbClr val="FF0000"/>
                </a:solidFill>
              </a:rPr>
              <a:t>rúško (platí od 19.04.)</a:t>
            </a:r>
            <a:endParaRPr lang="sk-SK" sz="2400" dirty="0">
              <a:solidFill>
                <a:srgbClr val="FF0000"/>
              </a:solidFill>
            </a:endParaRPr>
          </a:p>
          <a:p>
            <a:pPr lvl="1"/>
            <a:r>
              <a:rPr lang="sk-SK" sz="1600" u="sng" dirty="0"/>
              <a:t>stravovanie</a:t>
            </a:r>
            <a:r>
              <a:rPr lang="sk-SK" sz="1600" dirty="0"/>
              <a:t> v ŠJ bude odo dňa nástupu osemročného štúdia (prezenční žiaci v jedálni, dištanční cez okienko – bude anketa o záujme cez EDUPAGE)</a:t>
            </a:r>
            <a:endParaRPr lang="sk-SK" sz="2000" dirty="0"/>
          </a:p>
          <a:p>
            <a:pPr lvl="0"/>
            <a:r>
              <a:rPr lang="sk-SK" sz="2000" b="1" dirty="0"/>
              <a:t>Rodičovský príspevok</a:t>
            </a:r>
            <a:endParaRPr lang="sk-SK" sz="2400" dirty="0"/>
          </a:p>
          <a:p>
            <a:pPr lvl="1"/>
            <a:r>
              <a:rPr lang="sk-SK" sz="1600" dirty="0"/>
              <a:t>opýtať sa, či každý zaregistroval informáciu cez EDUPAGE a </a:t>
            </a:r>
            <a:r>
              <a:rPr lang="sk-SK" sz="1600" dirty="0" err="1"/>
              <a:t>webstránku</a:t>
            </a:r>
            <a:r>
              <a:rPr lang="sk-SK" sz="1600" dirty="0"/>
              <a:t> školy. Presný zoznam zaplatených príspevkov k 19.04.2021 pošlem v PDF.</a:t>
            </a:r>
            <a:endParaRPr lang="sk-SK" sz="2000" dirty="0"/>
          </a:p>
          <a:p>
            <a:pPr lvl="0"/>
            <a:r>
              <a:rPr lang="sk-SK" sz="2000" b="1" dirty="0"/>
              <a:t>OZ Elán </a:t>
            </a:r>
            <a:r>
              <a:rPr lang="sk-SK" sz="2000" b="1" dirty="0" err="1"/>
              <a:t>Vital</a:t>
            </a:r>
            <a:r>
              <a:rPr lang="sk-SK" sz="2000" b="1" dirty="0"/>
              <a:t> – príspevok 2%</a:t>
            </a:r>
            <a:endParaRPr lang="sk-SK" sz="2400" dirty="0"/>
          </a:p>
          <a:p>
            <a:pPr lvl="1"/>
            <a:r>
              <a:rPr lang="sk-SK" sz="1600" dirty="0"/>
              <a:t>článok je na webe a FB, vrátane využitia za minulý </a:t>
            </a:r>
            <a:r>
              <a:rPr lang="sk-SK" sz="1600" dirty="0" smtClean="0"/>
              <a:t>rok</a:t>
            </a:r>
          </a:p>
        </p:txBody>
      </p:sp>
    </p:spTree>
    <p:extLst>
      <p:ext uri="{BB962C8B-B14F-4D97-AF65-F5344CB8AC3E}">
        <p14:creationId xmlns:p14="http://schemas.microsoft.com/office/powerpoint/2010/main" val="10913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80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</Words>
  <Application>Microsoft Office PowerPoint</Application>
  <PresentationFormat>Prezentácia na obrazovke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Motív Office</vt:lpstr>
      <vt:lpstr>Prezentácia programu PowerPoint</vt:lpstr>
      <vt:lpstr>RZ ONLINE 22.4.2021 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4</cp:revision>
  <dcterms:created xsi:type="dcterms:W3CDTF">2021-04-21T18:07:23Z</dcterms:created>
  <dcterms:modified xsi:type="dcterms:W3CDTF">2021-04-21T19:45:29Z</dcterms:modified>
</cp:coreProperties>
</file>