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20.04.2020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9208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Denis </a:t>
            </a:r>
            <a:r>
              <a:rPr lang="sk-SK" dirty="0" err="1" smtClean="0">
                <a:solidFill>
                  <a:srgbClr val="FF0000"/>
                </a:solidFill>
              </a:rPr>
              <a:t>Diderot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496944" cy="489654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Prikláňa sa k </a:t>
            </a:r>
            <a:r>
              <a:rPr lang="sk-SK" sz="2400" b="1" dirty="0" smtClean="0">
                <a:solidFill>
                  <a:srgbClr val="0070C0"/>
                </a:solidFill>
              </a:rPr>
              <a:t>mechanickým</a:t>
            </a:r>
            <a:r>
              <a:rPr lang="sk-SK" sz="2400" b="1" dirty="0" smtClean="0">
                <a:solidFill>
                  <a:srgbClr val="FFFF00"/>
                </a:solidFill>
              </a:rPr>
              <a:t> </a:t>
            </a:r>
            <a:r>
              <a:rPr lang="sk-SK" sz="2400" b="1" dirty="0" smtClean="0">
                <a:solidFill>
                  <a:srgbClr val="0070C0"/>
                </a:solidFill>
              </a:rPr>
              <a:t>materialistom</a:t>
            </a:r>
            <a:r>
              <a:rPr lang="sk-SK" sz="2400" dirty="0" smtClean="0"/>
              <a:t>. Neveril v  Boha, tvrdil, že  všetko vzniklo z  hmoty, všetko sa  vyvinulo z matérie, </a:t>
            </a:r>
            <a:r>
              <a:rPr lang="sk-SK" sz="2400" dirty="0" smtClean="0">
                <a:solidFill>
                  <a:srgbClr val="0070C0"/>
                </a:solidFill>
              </a:rPr>
              <a:t>bol</a:t>
            </a:r>
            <a:r>
              <a:rPr lang="sk-SK" sz="2400" dirty="0" smtClean="0">
                <a:solidFill>
                  <a:srgbClr val="FFFF00"/>
                </a:solidFill>
              </a:rPr>
              <a:t> </a:t>
            </a:r>
            <a:r>
              <a:rPr lang="sk-SK" sz="2400" dirty="0" smtClean="0">
                <a:solidFill>
                  <a:srgbClr val="0070C0"/>
                </a:solidFill>
              </a:rPr>
              <a:t>ateista</a:t>
            </a:r>
            <a:r>
              <a:rPr lang="sk-SK" sz="2400" dirty="0" smtClean="0"/>
              <a:t>. Hmota sa vyvíjala od najjednoduchšej po zložitejšiu  - človek. Prikláňa sa k teórii oduševnenej hmoty – </a:t>
            </a:r>
            <a:r>
              <a:rPr lang="sk-SK" sz="2400" b="1" dirty="0" err="1" smtClean="0">
                <a:solidFill>
                  <a:srgbClr val="FFC000"/>
                </a:solidFill>
              </a:rPr>
              <a:t>hylozoizmus</a:t>
            </a:r>
            <a:r>
              <a:rPr lang="sk-SK" sz="2400" dirty="0" smtClean="0"/>
              <a:t>. </a:t>
            </a:r>
            <a:r>
              <a:rPr lang="sk-SK" sz="2400" dirty="0" err="1" smtClean="0"/>
              <a:t>Hylozoizmus</a:t>
            </a:r>
            <a:r>
              <a:rPr lang="sk-SK" sz="2400" dirty="0" smtClean="0"/>
              <a:t>  verí že  všetky veci majú svoj život, sú citlivé.  Hmota  sa  vyvinula  z nemysliacej na  mysliacu. Spochybňoval determinizmus, teda  že všetko je  dopredu dané, predurčené. Napísal o tom v diele  </a:t>
            </a:r>
            <a:r>
              <a:rPr lang="sk-SK" sz="2400" b="1" dirty="0" smtClean="0">
                <a:solidFill>
                  <a:srgbClr val="0070C0"/>
                </a:solidFill>
              </a:rPr>
              <a:t>Jakub</a:t>
            </a:r>
            <a:r>
              <a:rPr lang="sk-SK" sz="2400" b="1" dirty="0" smtClean="0">
                <a:solidFill>
                  <a:srgbClr val="FFFF00"/>
                </a:solidFill>
              </a:rPr>
              <a:t> </a:t>
            </a:r>
            <a:r>
              <a:rPr lang="sk-SK" sz="2400" b="1" dirty="0" smtClean="0">
                <a:solidFill>
                  <a:srgbClr val="FFFF00"/>
                </a:solidFill>
              </a:rPr>
              <a:t> </a:t>
            </a:r>
            <a:r>
              <a:rPr lang="sk-SK" sz="2400" b="1" dirty="0" smtClean="0">
                <a:solidFill>
                  <a:srgbClr val="0070C0"/>
                </a:solidFill>
              </a:rPr>
              <a:t>fatalista</a:t>
            </a:r>
            <a:r>
              <a:rPr lang="sk-SK" sz="2400" dirty="0" smtClean="0"/>
              <a:t>. Bol presvedčený, že na  rozvoj  ľudskosti má veľký vplyv  veda, demokracia a osveta. Patrí medzi  hlavných  autorov  diela  </a:t>
            </a:r>
            <a:r>
              <a:rPr lang="sk-SK" sz="2400" b="1" dirty="0" smtClean="0">
                <a:solidFill>
                  <a:srgbClr val="FF0000"/>
                </a:solidFill>
              </a:rPr>
              <a:t>Encyklopédia alebo  racionálny  slovník vied remesiel a umenia.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chemeClr val="accent1"/>
                </a:solidFill>
              </a:rPr>
              <a:t>Hlásal</a:t>
            </a:r>
            <a:r>
              <a:rPr lang="sk-SK" dirty="0" smtClean="0">
                <a:solidFill>
                  <a:srgbClr val="FFFF00"/>
                </a:solidFill>
              </a:rPr>
              <a:t>  </a:t>
            </a:r>
            <a:r>
              <a:rPr lang="sk-SK" dirty="0" smtClean="0">
                <a:solidFill>
                  <a:schemeClr val="accent1"/>
                </a:solidFill>
              </a:rPr>
              <a:t>návrat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sk-SK" dirty="0" smtClean="0"/>
              <a:t>rírode. Vedel , že s a to už ale  nedá, preto sa máme o to usilovať  aspoň vo výchove. V diele  </a:t>
            </a:r>
            <a:r>
              <a:rPr lang="sk-SK" b="1" dirty="0" smtClean="0">
                <a:solidFill>
                  <a:schemeClr val="accent1"/>
                </a:solidFill>
              </a:rPr>
              <a:t>Emil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alebo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o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výchove</a:t>
            </a:r>
            <a:r>
              <a:rPr lang="sk-SK" dirty="0" smtClean="0">
                <a:solidFill>
                  <a:schemeClr val="accent1"/>
                </a:solidFill>
              </a:rPr>
              <a:t> </a:t>
            </a:r>
            <a:r>
              <a:rPr lang="sk-SK" dirty="0" smtClean="0"/>
              <a:t>píše o tom, že dieťa máme vychovávať v súlade s prírodou.</a:t>
            </a:r>
          </a:p>
          <a:p>
            <a:r>
              <a:rPr lang="sk-SK" dirty="0" smtClean="0"/>
              <a:t>Jeho najznámejšie  dielo je </a:t>
            </a:r>
            <a:r>
              <a:rPr lang="sk-SK" b="1" dirty="0" smtClean="0">
                <a:solidFill>
                  <a:schemeClr val="accent1"/>
                </a:solidFill>
              </a:rPr>
              <a:t>Spoločenská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Vzdelávanie v národných jazykoch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pokladali za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najdôležitejšiu vec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vzdelávanie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učiť pre všetkých, ale tak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aby tomu obyvatelia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rozumeli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 </a:t>
            </a:r>
            <a:r>
              <a:rPr lang="sk-SK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národných jazykoch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500166" y="4929198"/>
            <a:ext cx="397416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dávnych dobách </a:t>
            </a:r>
            <a:r>
              <a:rPr lang="sk-SK" u="sng" dirty="0" smtClean="0"/>
              <a:t>bola jazykom</a:t>
            </a:r>
          </a:p>
          <a:p>
            <a:pPr algn="ctr"/>
            <a:r>
              <a:rPr lang="sk-SK" u="sng" dirty="0" smtClean="0"/>
              <a:t>vzdelancov </a:t>
            </a:r>
            <a:r>
              <a:rPr lang="sk-SK" b="1" dirty="0" smtClean="0"/>
              <a:t>latinčina</a:t>
            </a:r>
            <a:endParaRPr lang="sk-SK" b="1" dirty="0"/>
          </a:p>
        </p:txBody>
      </p:sp>
      <p:sp>
        <p:nvSpPr>
          <p:cNvPr id="5" name="Šípka dolu 4"/>
          <p:cNvSpPr/>
          <p:nvPr/>
        </p:nvSpPr>
        <p:spPr>
          <a:xfrm>
            <a:off x="3357554" y="5715016"/>
            <a:ext cx="50006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495" y="6072206"/>
            <a:ext cx="907793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Doba sa zmenila =&gt; </a:t>
            </a:r>
            <a:r>
              <a:rPr lang="sk-SK" b="1" dirty="0" smtClean="0"/>
              <a:t>NÁRODNÉ JAZYKY -  presadzuje sa francúzsky jazyk</a:t>
            </a:r>
            <a:endParaRPr lang="sk-SK" b="1" dirty="0"/>
          </a:p>
        </p:txBody>
      </p:sp>
      <p:pic>
        <p:nvPicPr>
          <p:cNvPr id="27650" name="Picture 2" descr="Výsledok vyhľadávania obrázkov pre dopyt osvietenstvo vzdelav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3356992"/>
            <a:ext cx="342331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571604" y="1428736"/>
            <a:ext cx="420339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Takto prebiehalo kedysi </a:t>
            </a:r>
            <a:r>
              <a:rPr lang="sk-SK" b="1" dirty="0" smtClean="0"/>
              <a:t>vyučovanie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</a:t>
            </a:r>
            <a:r>
              <a:rPr lang="sk-SK" b="1" dirty="0" smtClean="0"/>
              <a:t>ako myšlienkové </a:t>
            </a:r>
            <a:r>
              <a:rPr lang="sk-SK" b="1" dirty="0" smtClean="0"/>
              <a:t>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</a:t>
            </a:r>
            <a:r>
              <a:rPr lang="sk-SK" b="1" dirty="0" smtClean="0"/>
              <a:t>neznalosti a</a:t>
            </a:r>
            <a:r>
              <a:rPr lang="sk-SK" b="1" dirty="0" smtClean="0"/>
              <a:t>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zavládlo presvedčenie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ENCYKLOPÉDIA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umení</a:t>
            </a:r>
            <a:endParaRPr lang="sk-SK" sz="2600" dirty="0" smtClean="0"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veria, že  Boh stvoril svet, ale  ďalej do neho nezasahuje, nerobí zázraky a zjavenia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46701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toleranciu.</a:t>
            </a:r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jeho najznámejšie dielo. </a:t>
            </a:r>
            <a:r>
              <a:rPr lang="sk-SK" dirty="0">
                <a:latin typeface="Arial" pitchFamily="34" charset="0"/>
                <a:cs typeface="Arial" pitchFamily="34" charset="0"/>
                <a:sym typeface="Wingdings" pitchFamily="2" charset="2"/>
              </a:rPr>
              <a:t>Z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ákony 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sú podľa neho prirodzené, človek si ich upravuje podľa potreby. Mier bol podľa neho prvým prirodzeným právom. Druhým bolo hľadanie potravy. Tretím bol pud útočiska, domova a posledným právo sa  združovať, žiť v spoločnosti.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Montesiquieu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ďalej píše o medzinárodnom práve, kde  si štáty uplatňujú právo spolužitia.  Rozdeľuje právo na verejné a súkromné. Súkromné právo upravuje vzťahy medzi občanmi. Prirodzené právo si štáty  upravujú podľa geografických podmienok(podnebie, pôda a počasie). Za  najlepšiu formu vlády považuje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 fontScale="92500" lnSpcReduction="2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Jeden </a:t>
            </a:r>
            <a:r>
              <a:rPr lang="sk-SK" dirty="0" smtClean="0"/>
              <a:t>z najvýznamnejších </a:t>
            </a:r>
            <a:r>
              <a:rPr lang="sk-SK" dirty="0" err="1" smtClean="0"/>
              <a:t>francúzských</a:t>
            </a:r>
            <a:r>
              <a:rPr lang="sk-SK" dirty="0" smtClean="0"/>
              <a:t> filozofov a spisovateľov. Napísal dielo </a:t>
            </a:r>
            <a:r>
              <a:rPr lang="sk-SK" b="1" dirty="0" smtClean="0">
                <a:solidFill>
                  <a:srgbClr val="0070C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empirizmus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parlamentarizmus</a:t>
            </a:r>
          </a:p>
          <a:p>
            <a:r>
              <a:rPr lang="sk-SK" dirty="0"/>
              <a:t> </a:t>
            </a:r>
            <a:r>
              <a:rPr lang="sk-SK" dirty="0" smtClean="0"/>
              <a:t>Dejiny majú podľa neho určitú logickú súvislosť, kde všetko so všetkým </a:t>
            </a:r>
            <a:r>
              <a:rPr lang="sk-SK" dirty="0" smtClean="0"/>
              <a:t>súvisí.</a:t>
            </a:r>
            <a:endParaRPr lang="sk-SK" dirty="0" smtClean="0"/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</a:p>
          <a:p>
            <a:r>
              <a:rPr lang="sk-SK" dirty="0" smtClean="0"/>
              <a:t>Neodmietal Boha, ale  chápal ho ako toho, kto dal svetu prvý impulz, Boh je našim pánom, ale nie sme v jeho zajatí, Boh už neovplyvňuje naše  dejiny, tie  si určujeme  samy, nerobí zázraky, nezasahuje  do nás (  deizmus)</a:t>
            </a:r>
          </a:p>
          <a:p>
            <a:r>
              <a:rPr lang="sk-SK" dirty="0" err="1" smtClean="0"/>
              <a:t>Voltaire</a:t>
            </a:r>
            <a:r>
              <a:rPr lang="sk-SK" dirty="0" smtClean="0"/>
              <a:t> presadzoval toleranciu a znášanlivosť: „ </a:t>
            </a:r>
            <a:r>
              <a:rPr lang="sk-SK" dirty="0" smtClean="0">
                <a:solidFill>
                  <a:srgbClr val="FF00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1166</Words>
  <Application>Microsoft Office PowerPoint</Application>
  <PresentationFormat>Prezentácia na obrazovke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Denis Diderot. </vt:lpstr>
      <vt:lpstr>J.J. Rousseau</vt:lpstr>
      <vt:lpstr>Vzdelávanie v národných jazykoch</vt:lpstr>
      <vt:lpstr>Osvietenský absolutizmus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Raduz</cp:lastModifiedBy>
  <cp:revision>72</cp:revision>
  <dcterms:created xsi:type="dcterms:W3CDTF">2020-03-22T11:54:49Z</dcterms:created>
  <dcterms:modified xsi:type="dcterms:W3CDTF">2020-04-20T07:29:34Z</dcterms:modified>
</cp:coreProperties>
</file>