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6F984-0275-414D-A8B8-032DA416688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90868-6CD6-4AE7-82EF-F2D7FB5744A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6962-2F07-4BA5-8B9A-F9FBCC107BF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FF895-1699-48BE-B887-280D50F28CA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376E5-BC3B-441D-95B7-4CEABF34781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B2118-DB69-4B25-8550-64630C76D59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1CD17-B74C-4B16-910C-43C6008659E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5B205-B013-4D50-BCA6-2C71841C140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A937-F7D1-45C7-87AB-1981E9EBA24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CBD74-88F3-4D87-9A8C-137617DDF92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F2E7B-284E-4D4B-BB7D-09BBC029202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F228B2-FE8B-4DAD-BA7D-9C1DC133CC5B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Elektrický náboj a elektrizovanie telies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Atóm</a:t>
            </a:r>
            <a:r>
              <a:rPr lang="sk-SK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Všetky látky sa skladajú z atómov.</a:t>
            </a:r>
          </a:p>
          <a:p>
            <a:r>
              <a:rPr lang="sk-SK">
                <a:solidFill>
                  <a:schemeClr val="accent2"/>
                </a:solidFill>
              </a:rPr>
              <a:t>Atóm sa skladá z: a) obalu – elektróny</a:t>
            </a:r>
          </a:p>
          <a:p>
            <a:pPr>
              <a:buFontTx/>
              <a:buNone/>
            </a:pPr>
            <a:r>
              <a:rPr lang="sk-SK">
                <a:solidFill>
                  <a:schemeClr val="accent2"/>
                </a:solidFill>
              </a:rPr>
              <a:t>                                b) jadra – protóny a neutróny</a:t>
            </a:r>
          </a:p>
          <a:p>
            <a:r>
              <a:rPr lang="sk-SK">
                <a:solidFill>
                  <a:schemeClr val="accent2"/>
                </a:solidFill>
              </a:rPr>
              <a:t>Elektróny sú záporne nabité častice.</a:t>
            </a:r>
          </a:p>
          <a:p>
            <a:r>
              <a:rPr lang="sk-SK">
                <a:solidFill>
                  <a:schemeClr val="accent2"/>
                </a:solidFill>
              </a:rPr>
              <a:t>Protóny sú kladne nabité.</a:t>
            </a:r>
          </a:p>
          <a:p>
            <a:r>
              <a:rPr lang="sk-SK">
                <a:solidFill>
                  <a:schemeClr val="accent2"/>
                </a:solidFill>
              </a:rPr>
              <a:t>Neutróny nenesú žiadny náboj.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ANd9GcSOO1Pf9J683zw5_lTlNZ1q9-KHQssxpcgh-ONOuTTp5_d8TcL9f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620713"/>
            <a:ext cx="3527425" cy="2351087"/>
          </a:xfrm>
          <a:prstGeom prst="rect">
            <a:avLst/>
          </a:prstGeom>
          <a:noFill/>
        </p:spPr>
      </p:pic>
      <p:pic>
        <p:nvPicPr>
          <p:cNvPr id="4101" name="Picture 5" descr="ANd9GcROi7nr6bPLzAkmXpAPypFZ-XajZfjZ-rbFrW5ZxJ0t5GTSUQ5jb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155950"/>
            <a:ext cx="3298825" cy="3116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Elektrický náboj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Elektrický náboj zelektrizovaného telesa je fyzikálna jednotka -  má svoju značku </a:t>
            </a:r>
            <a:r>
              <a:rPr lang="sk-SK" b="1">
                <a:solidFill>
                  <a:schemeClr val="accent2"/>
                </a:solidFill>
              </a:rPr>
              <a:t>Q</a:t>
            </a:r>
            <a:r>
              <a:rPr lang="sk-SK">
                <a:solidFill>
                  <a:schemeClr val="accent2"/>
                </a:solidFill>
              </a:rPr>
              <a:t> a jednotku </a:t>
            </a:r>
            <a:r>
              <a:rPr lang="sk-SK" i="1">
                <a:solidFill>
                  <a:schemeClr val="accent2"/>
                </a:solidFill>
              </a:rPr>
              <a:t>C</a:t>
            </a:r>
            <a:r>
              <a:rPr lang="sk-SK">
                <a:solidFill>
                  <a:schemeClr val="accent2"/>
                </a:solidFill>
              </a:rPr>
              <a:t>.  </a:t>
            </a:r>
          </a:p>
          <a:p>
            <a:r>
              <a:rPr lang="sk-SK">
                <a:solidFill>
                  <a:schemeClr val="accent2"/>
                </a:solidFill>
              </a:rPr>
              <a:t>Elementárny elektrický náboj – je najmenší el. náboj a majú ho len protóny a elektróny. Označuje sa </a:t>
            </a:r>
            <a:r>
              <a:rPr lang="sk-SK" b="1">
                <a:solidFill>
                  <a:schemeClr val="accent2"/>
                </a:solidFill>
              </a:rPr>
              <a:t>e. </a:t>
            </a:r>
            <a:r>
              <a:rPr lang="sk-SK">
                <a:solidFill>
                  <a:schemeClr val="accent2"/>
                </a:solidFill>
              </a:rPr>
              <a:t>(1,602.10</a:t>
            </a:r>
            <a:r>
              <a:rPr lang="sk-SK" baseline="30000">
                <a:solidFill>
                  <a:schemeClr val="accent2"/>
                </a:solidFill>
              </a:rPr>
              <a:t>−19</a:t>
            </a:r>
            <a:r>
              <a:rPr lang="sk-SK">
                <a:solidFill>
                  <a:schemeClr val="accent2"/>
                </a:solidFill>
              </a:rPr>
              <a:t> C) </a:t>
            </a:r>
            <a:r>
              <a:rPr lang="sk-SK"/>
              <a:t> </a:t>
            </a:r>
          </a:p>
        </p:txBody>
      </p:sp>
      <p:pic>
        <p:nvPicPr>
          <p:cNvPr id="5125" name="Picture 5" descr="ANd9GcR1EvCskcyeFw5yvadOkz1GY4FM0rvh296zXxOiPTGxvhqpfOw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4724400"/>
            <a:ext cx="2305050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Elektrizovanie telies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sz="2800">
                <a:solidFill>
                  <a:schemeClr val="accent2"/>
                </a:solidFill>
              </a:rPr>
              <a:t>Atóm obsahuje rovnaký počet protónov a elektrónov, preto je elektricky neutrálny. </a:t>
            </a:r>
          </a:p>
          <a:p>
            <a:pPr>
              <a:lnSpc>
                <a:spcPct val="90000"/>
              </a:lnSpc>
            </a:pPr>
            <a:r>
              <a:rPr lang="sk-SK" sz="2800">
                <a:solidFill>
                  <a:schemeClr val="accent2"/>
                </a:solidFill>
              </a:rPr>
              <a:t>Ak sa trú o seba dve látky (napr. hrebeň a vlasy) </a:t>
            </a:r>
            <a:r>
              <a:rPr lang="sk-SK" sz="2800" i="1">
                <a:solidFill>
                  <a:schemeClr val="accent2"/>
                </a:solidFill>
              </a:rPr>
              <a:t>prejdú niektoré elektróny</a:t>
            </a:r>
            <a:r>
              <a:rPr lang="sk-SK" sz="2800">
                <a:solidFill>
                  <a:schemeClr val="accent2"/>
                </a:solidFill>
              </a:rPr>
              <a:t> (z hrebeňa na vlasy) - </a:t>
            </a:r>
            <a:r>
              <a:rPr lang="sk-SK" sz="2800" b="1">
                <a:solidFill>
                  <a:schemeClr val="accent2"/>
                </a:solidFill>
              </a:rPr>
              <a:t>prevládať počet elektrónov</a:t>
            </a:r>
            <a:r>
              <a:rPr lang="sk-SK" sz="2800">
                <a:solidFill>
                  <a:schemeClr val="accent2"/>
                </a:solidFill>
              </a:rPr>
              <a:t> = záporné zelektrizovanie.</a:t>
            </a:r>
          </a:p>
          <a:p>
            <a:pPr>
              <a:lnSpc>
                <a:spcPct val="90000"/>
              </a:lnSpc>
            </a:pPr>
            <a:r>
              <a:rPr lang="sk-SK" sz="2800">
                <a:solidFill>
                  <a:schemeClr val="accent2"/>
                </a:solidFill>
              </a:rPr>
              <a:t>Tam kde prevládnu kladné nabité častice= kladné zelektrizovanie.</a:t>
            </a:r>
          </a:p>
          <a:p>
            <a:pPr>
              <a:lnSpc>
                <a:spcPct val="90000"/>
              </a:lnSpc>
            </a:pPr>
            <a:r>
              <a:rPr lang="sk-SK" sz="2800">
                <a:solidFill>
                  <a:schemeClr val="accent2"/>
                </a:solidFill>
              </a:rPr>
              <a:t>Súhlasne nabité telesá sa odpudzujú.</a:t>
            </a:r>
          </a:p>
          <a:p>
            <a:pPr>
              <a:lnSpc>
                <a:spcPct val="90000"/>
              </a:lnSpc>
            </a:pPr>
            <a:r>
              <a:rPr lang="sk-SK" sz="2800">
                <a:solidFill>
                  <a:schemeClr val="accent2"/>
                </a:solidFill>
              </a:rPr>
              <a:t>Nesúhlasne sa priťahujú.</a:t>
            </a:r>
          </a:p>
        </p:txBody>
      </p:sp>
      <p:pic>
        <p:nvPicPr>
          <p:cNvPr id="6149" name="Picture 5" descr="ANd9GcSDB8rexNzkmcB4-CQ2cvCI7bIu5imf9vlX3i0C87-eQ430yyGLx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4868863"/>
            <a:ext cx="2339975" cy="1989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852738"/>
            <a:ext cx="8229600" cy="1143000"/>
          </a:xfrm>
        </p:spPr>
        <p:txBody>
          <a:bodyPr/>
          <a:lstStyle/>
          <a:p>
            <a:r>
              <a:rPr lang="sk-SK">
                <a:solidFill>
                  <a:schemeClr val="accent2"/>
                </a:solidFill>
              </a:rPr>
              <a:t>Ďakujem za pozornosť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</Words>
  <Application>Microsoft Office PowerPoint</Application>
  <PresentationFormat>Prezentácia na obrazovke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8" baseType="lpstr">
      <vt:lpstr>Arial</vt:lpstr>
      <vt:lpstr>Predvolený návrh</vt:lpstr>
      <vt:lpstr>Elektrický náboj a elektrizovanie telies</vt:lpstr>
      <vt:lpstr>Atóm </vt:lpstr>
      <vt:lpstr>Snímka 3</vt:lpstr>
      <vt:lpstr>Elektrický náboj</vt:lpstr>
      <vt:lpstr>Elektrizovanie telies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Elektrický náboj a elektrizovanie telies</dc:title>
  <dc:creator>Eja</dc:creator>
  <cp:lastModifiedBy>Jaroslava Vitazkova</cp:lastModifiedBy>
  <cp:revision>2</cp:revision>
  <dcterms:created xsi:type="dcterms:W3CDTF">2012-10-17T17:03:16Z</dcterms:created>
  <dcterms:modified xsi:type="dcterms:W3CDTF">2019-10-10T17:48:58Z</dcterms:modified>
</cp:coreProperties>
</file>