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819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67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199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5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253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102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687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7200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62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334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620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48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73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476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485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653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0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3DBC5F-35CE-4891-A334-20273B014432}" type="datetimeFigureOut">
              <a:rPr lang="sk-SK" smtClean="0"/>
              <a:t>21. 1. 2019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9195-F3FC-4B62-8913-A677E254F0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0264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1C2626-F301-4394-BC22-A96D3450C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u="sng"/>
              <a:t>Zaujímavosti </a:t>
            </a:r>
            <a:r>
              <a:rPr lang="sk-SK" u="sng" dirty="0"/>
              <a:t>o </a:t>
            </a:r>
            <a:br>
              <a:rPr lang="sk-SK" u="sng" dirty="0"/>
            </a:br>
            <a:r>
              <a:rPr lang="sk-SK" u="sng" dirty="0"/>
              <a:t>ľudskom tele </a:t>
            </a:r>
            <a:br>
              <a:rPr lang="sk-SK" u="sng" dirty="0"/>
            </a:br>
            <a:endParaRPr lang="sk-SK" u="sng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A42B11-2D1C-47EB-91C5-30869C400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Matúš Majer</a:t>
            </a:r>
          </a:p>
        </p:txBody>
      </p:sp>
    </p:spTree>
    <p:extLst>
      <p:ext uri="{BB962C8B-B14F-4D97-AF65-F5344CB8AC3E}">
        <p14:creationId xmlns:p14="http://schemas.microsoft.com/office/powerpoint/2010/main" val="245577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3995FB-B8BA-41E5-A936-70C72B29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Ľudské telo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DD8A61-2605-4DD1-A1BF-FF252E63A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Ã½sledok vyhÄ¾adÃ¡vania obrÃ¡zkov pre dopyt human body">
            <a:extLst>
              <a:ext uri="{FF2B5EF4-FFF2-40B4-BE49-F238E27FC236}">
                <a16:creationId xmlns:a16="http://schemas.microsoft.com/office/drawing/2014/main" id="{0D1B1BD9-B33B-454F-A647-BD6E6200E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00" y="1515025"/>
            <a:ext cx="5402350" cy="36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Ã½sledok vyhÄ¾adÃ¡vania obrÃ¡zkov pre dopyt filip grznar">
            <a:extLst>
              <a:ext uri="{FF2B5EF4-FFF2-40B4-BE49-F238E27FC236}">
                <a16:creationId xmlns:a16="http://schemas.microsoft.com/office/drawing/2014/main" id="{14A2DC15-5951-4FE8-9DA2-A95F50DBA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512" y="5671750"/>
            <a:ext cx="1818916" cy="11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Ãºvisiaci obrÃ¡zok">
            <a:extLst>
              <a:ext uri="{FF2B5EF4-FFF2-40B4-BE49-F238E27FC236}">
                <a16:creationId xmlns:a16="http://schemas.microsoft.com/office/drawing/2014/main" id="{B79D2E46-518A-45B3-9928-9FAF0903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46" y="-29273"/>
            <a:ext cx="1318053" cy="13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Ã½sledok vyhÄ¾adÃ¡vania obrÃ¡zkov pre dopyt fat people">
            <a:extLst>
              <a:ext uri="{FF2B5EF4-FFF2-40B4-BE49-F238E27FC236}">
                <a16:creationId xmlns:a16="http://schemas.microsoft.com/office/drawing/2014/main" id="{96091487-5F41-46BF-91A2-650F2713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97" y="5350476"/>
            <a:ext cx="1497980" cy="157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Ã½sledok vyhÄ¾adÃ¡vania obrÃ¡zkov pre dopyt fat people">
            <a:extLst>
              <a:ext uri="{FF2B5EF4-FFF2-40B4-BE49-F238E27FC236}">
                <a16:creationId xmlns:a16="http://schemas.microsoft.com/office/drawing/2014/main" id="{8BD355B6-C44F-4734-A43D-F3880A8B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937896" cy="12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Ã½sledok vyhÄ¾adÃ¡vania obrÃ¡zkov pre dopyt ludske telo">
            <a:extLst>
              <a:ext uri="{FF2B5EF4-FFF2-40B4-BE49-F238E27FC236}">
                <a16:creationId xmlns:a16="http://schemas.microsoft.com/office/drawing/2014/main" id="{6AB1EF2F-1FE7-4C5D-94CF-15367C31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461" y="147940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9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8BBE34-EC37-4C13-999F-68E7CA2F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1CB737-E613-4100-9E6D-9B33C5CA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Ã½sledok vyhÄ¾adÃ¡vania obrÃ¡zkov pre dopyt mozog">
            <a:extLst>
              <a:ext uri="{FF2B5EF4-FFF2-40B4-BE49-F238E27FC236}">
                <a16:creationId xmlns:a16="http://schemas.microsoft.com/office/drawing/2014/main" id="{78B51A38-81FF-4FBE-883A-E8722C5F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2" y="609601"/>
            <a:ext cx="4198857" cy="23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ok vyhÄ¾adÃ¡vania obrÃ¡zkov pre dopyt mozog">
            <a:extLst>
              <a:ext uri="{FF2B5EF4-FFF2-40B4-BE49-F238E27FC236}">
                <a16:creationId xmlns:a16="http://schemas.microsoft.com/office/drawing/2014/main" id="{53D438DD-D65D-4379-A87E-BB9DCB39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6" y="3652666"/>
            <a:ext cx="3191330" cy="213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Ã½sledok vyhÄ¾adÃ¡vania obrÃ¡zkov pre dopyt milion IQ">
            <a:extLst>
              <a:ext uri="{FF2B5EF4-FFF2-40B4-BE49-F238E27FC236}">
                <a16:creationId xmlns:a16="http://schemas.microsoft.com/office/drawing/2014/main" id="{4412FBDA-E774-4E72-9CAF-744C64DC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319" y="3845473"/>
            <a:ext cx="3371889" cy="252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Ã½sledok vyhÄ¾adÃ¡vania obrÃ¡zkov pre dopyt iq">
            <a:extLst>
              <a:ext uri="{FF2B5EF4-FFF2-40B4-BE49-F238E27FC236}">
                <a16:creationId xmlns:a16="http://schemas.microsoft.com/office/drawing/2014/main" id="{09A11332-56B7-47D7-8364-DC850E67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352" y="2757742"/>
            <a:ext cx="3229232" cy="33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Ã½sledok vyhÄ¾adÃ¡vania obrÃ¡zkov pre dopyt brain">
            <a:extLst>
              <a:ext uri="{FF2B5EF4-FFF2-40B4-BE49-F238E27FC236}">
                <a16:creationId xmlns:a16="http://schemas.microsoft.com/office/drawing/2014/main" id="{8B195FBA-0A94-45BB-BB6B-04181CF3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49" y="348491"/>
            <a:ext cx="4582419" cy="28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Ã½sledok vyhÄ¾adÃ¡vania obrÃ¡zkov pre dopyt filip grznÃ¡r">
            <a:extLst>
              <a:ext uri="{FF2B5EF4-FFF2-40B4-BE49-F238E27FC236}">
                <a16:creationId xmlns:a16="http://schemas.microsoft.com/office/drawing/2014/main" id="{6E202D2E-2D54-4FF4-AD57-1A9685EC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5384"/>
            <a:ext cx="1515762" cy="8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Ã½sledok vyhÄ¾adÃ¡vania obrÃ¡zkov pre dopyt filip grznÃ¡r">
            <a:extLst>
              <a:ext uri="{FF2B5EF4-FFF2-40B4-BE49-F238E27FC236}">
                <a16:creationId xmlns:a16="http://schemas.microsoft.com/office/drawing/2014/main" id="{AA8C1259-80E8-41DF-91D5-43A8411D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" y="-14996"/>
            <a:ext cx="1344713" cy="75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Ã½sledok vyhÄ¾adÃ¡vania obrÃ¡zkov pre dopyt filip grznÃ¡r">
            <a:extLst>
              <a:ext uri="{FF2B5EF4-FFF2-40B4-BE49-F238E27FC236}">
                <a16:creationId xmlns:a16="http://schemas.microsoft.com/office/drawing/2014/main" id="{91A8394F-E287-4358-BB08-6B01CD1BA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59" y="6123408"/>
            <a:ext cx="1305941" cy="73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Ã½sledok vyhÄ¾adÃ¡vania obrÃ¡zkov pre dopyt filip grznÃ¡r">
            <a:extLst>
              <a:ext uri="{FF2B5EF4-FFF2-40B4-BE49-F238E27FC236}">
                <a16:creationId xmlns:a16="http://schemas.microsoft.com/office/drawing/2014/main" id="{A107654E-D620-4437-A4F8-3C04536C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795" y="1"/>
            <a:ext cx="1174329" cy="6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8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A336D-037B-4805-A81C-EE027C6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A79AC2-7245-4460-8B87-7D7FF125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2" name="Picture 4" descr="VÃ½sledok vyhÄ¾adÃ¡vania obrÃ¡zkov pre dopyt heart">
            <a:extLst>
              <a:ext uri="{FF2B5EF4-FFF2-40B4-BE49-F238E27FC236}">
                <a16:creationId xmlns:a16="http://schemas.microsoft.com/office/drawing/2014/main" id="{779CCF72-C726-4DE3-9B67-7BE8D9BE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285" y="609601"/>
            <a:ext cx="4187758" cy="28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Ã½sledok vyhÄ¾adÃ¡vania obrÃ¡zkov pre dopyt sneeze">
            <a:extLst>
              <a:ext uri="{FF2B5EF4-FFF2-40B4-BE49-F238E27FC236}">
                <a16:creationId xmlns:a16="http://schemas.microsoft.com/office/drawing/2014/main" id="{B6B72B8B-BD49-4730-A827-F2AA5754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55" y="609601"/>
            <a:ext cx="3979905" cy="22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zaujimavysvet.sk/wp-content/uploads/2015/05/122.jpg">
            <a:extLst>
              <a:ext uri="{FF2B5EF4-FFF2-40B4-BE49-F238E27FC236}">
                <a16:creationId xmlns:a16="http://schemas.microsoft.com/office/drawing/2014/main" id="{DF8B9FF3-E8B4-4FEA-9565-18DF9681B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1" y="3732409"/>
            <a:ext cx="4187758" cy="27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Ã½sledok vyhÄ¾adÃ¡vania obrÃ¡zkov pre dopyt bunky">
            <a:extLst>
              <a:ext uri="{FF2B5EF4-FFF2-40B4-BE49-F238E27FC236}">
                <a16:creationId xmlns:a16="http://schemas.microsoft.com/office/drawing/2014/main" id="{E84D7A9C-149F-4830-BB6F-51C8C90F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79" y="3950751"/>
            <a:ext cx="4187758" cy="23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0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923808-D65E-4F84-A919-8816819E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28FFC8-B8F6-4C35-A66C-DC41AC58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VÃ½sledok vyhÄ¾adÃ¡vania obrÃ¡zkov pre dopyt teeth">
            <a:extLst>
              <a:ext uri="{FF2B5EF4-FFF2-40B4-BE49-F238E27FC236}">
                <a16:creationId xmlns:a16="http://schemas.microsoft.com/office/drawing/2014/main" id="{34401B41-7CAE-418D-A663-C8E8CD1D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72139"/>
            <a:ext cx="4929848" cy="27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Ã½sledok vyhÄ¾adÃ¡vania obrÃ¡zkov pre dopyt kissing">
            <a:extLst>
              <a:ext uri="{FF2B5EF4-FFF2-40B4-BE49-F238E27FC236}">
                <a16:creationId xmlns:a16="http://schemas.microsoft.com/office/drawing/2014/main" id="{1E88CEED-4F1F-4E9D-9670-BD53F4D8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795" y="699627"/>
            <a:ext cx="4929849" cy="32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Ã½sledok vyhÄ¾adÃ¡vania obrÃ¡zkov pre dopyt krvne cievy">
            <a:extLst>
              <a:ext uri="{FF2B5EF4-FFF2-40B4-BE49-F238E27FC236}">
                <a16:creationId xmlns:a16="http://schemas.microsoft.com/office/drawing/2014/main" id="{5523CCD7-9C2A-4D95-B688-2267F2F6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0" y="3225757"/>
            <a:ext cx="2069455" cy="35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Ã½sledok vyhÄ¾adÃ¡vania obrÃ¡zkov pre dopyt koÅ¾a">
            <a:extLst>
              <a:ext uri="{FF2B5EF4-FFF2-40B4-BE49-F238E27FC236}">
                <a16:creationId xmlns:a16="http://schemas.microsoft.com/office/drawing/2014/main" id="{7A91B1A0-EC24-412A-9F59-D9993C19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791" y="4234117"/>
            <a:ext cx="4978007" cy="23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93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277B47-12AB-49F7-ABD4-67A9097F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F62D78-E542-454F-9BEF-703FDB4C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2903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9</Words>
  <Application>Microsoft Office PowerPoint</Application>
  <PresentationFormat>Širokouhlá</PresentationFormat>
  <Paragraphs>4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Ión</vt:lpstr>
      <vt:lpstr>Zaujímavosti o  ľudskom tele  </vt:lpstr>
      <vt:lpstr>Ľudské telo 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Zaujímavostí o ľudskom tele</dc:title>
  <dc:creator>M_M</dc:creator>
  <cp:lastModifiedBy>M_M</cp:lastModifiedBy>
  <cp:revision>9</cp:revision>
  <dcterms:created xsi:type="dcterms:W3CDTF">2019-01-21T19:11:34Z</dcterms:created>
  <dcterms:modified xsi:type="dcterms:W3CDTF">2019-01-21T20:56:58Z</dcterms:modified>
</cp:coreProperties>
</file>