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2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58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1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850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86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5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5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4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3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9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6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8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ria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940158" y="2021982"/>
            <a:ext cx="5962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dirty="0" smtClean="0"/>
              <a:t>RIASY (ALGAE)</a:t>
            </a:r>
            <a:endParaRPr lang="sk-SK" sz="6600" dirty="0"/>
          </a:p>
        </p:txBody>
      </p:sp>
      <p:sp>
        <p:nvSpPr>
          <p:cNvPr id="2" name="BlokTextu 1"/>
          <p:cNvSpPr txBox="1"/>
          <p:nvPr/>
        </p:nvSpPr>
        <p:spPr>
          <a:xfrm>
            <a:off x="9723549" y="6439437"/>
            <a:ext cx="246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Sára Chovanová, I.A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0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5666" y="731034"/>
            <a:ext cx="8596668" cy="3880773"/>
          </a:xfrm>
        </p:spPr>
        <p:txBody>
          <a:bodyPr/>
          <a:lstStyle/>
          <a:p>
            <a:r>
              <a:rPr lang="sk-SK" dirty="0" smtClean="0"/>
              <a:t>Dokážu zmeniť farbu celej vodnej plochy</a:t>
            </a:r>
          </a:p>
          <a:p>
            <a:r>
              <a:rPr lang="sk-SK" dirty="0" smtClean="0"/>
              <a:t>Florida – červené </a:t>
            </a:r>
          </a:p>
          <a:p>
            <a:r>
              <a:rPr lang="sk-SK" dirty="0" smtClean="0"/>
              <a:t>Sever atlantického oceánu – biele</a:t>
            </a:r>
          </a:p>
          <a:p>
            <a:r>
              <a:rPr lang="sk-SK" dirty="0" err="1" smtClean="0"/>
              <a:t>Pugetov</a:t>
            </a:r>
            <a:r>
              <a:rPr lang="sk-SK" dirty="0" smtClean="0"/>
              <a:t> záliv – oranžové </a:t>
            </a:r>
            <a:endParaRPr lang="sk-SK" dirty="0"/>
          </a:p>
        </p:txBody>
      </p:sp>
      <p:pic>
        <p:nvPicPr>
          <p:cNvPr id="1026" name="Picture 2" descr="https://m.smedata.sk/api-media/media/image/sme/0/24/2434240/2434240_970x647.jpeg?rev=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33" y="731034"/>
            <a:ext cx="8040675" cy="5363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Obdĺžnik 3"/>
          <p:cNvSpPr/>
          <p:nvPr/>
        </p:nvSpPr>
        <p:spPr>
          <a:xfrm>
            <a:off x="2575757" y="6094247"/>
            <a:ext cx="6263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solidFill>
                  <a:srgbClr val="000000"/>
                </a:solidFill>
                <a:latin typeface="greta-light-normal"/>
              </a:rPr>
              <a:t>Špirály zelených rias na ománskej pláži Bandar </a:t>
            </a:r>
            <a:r>
              <a:rPr lang="sk-SK" dirty="0" err="1">
                <a:solidFill>
                  <a:srgbClr val="000000"/>
                </a:solidFill>
                <a:latin typeface="greta-light-normal"/>
              </a:rPr>
              <a:t>al</a:t>
            </a:r>
            <a:r>
              <a:rPr lang="sk-SK" dirty="0">
                <a:solidFill>
                  <a:srgbClr val="000000"/>
                </a:solidFill>
                <a:latin typeface="greta-light-normal"/>
              </a:rPr>
              <a:t> </a:t>
            </a:r>
            <a:r>
              <a:rPr lang="sk-SK" dirty="0" err="1" smtClean="0">
                <a:solidFill>
                  <a:srgbClr val="000000"/>
                </a:solidFill>
                <a:latin typeface="greta-light-normal"/>
              </a:rPr>
              <a:t>Džissáh</a:t>
            </a:r>
            <a:r>
              <a:rPr lang="sk-SK" dirty="0" smtClean="0">
                <a:solidFill>
                  <a:srgbClr val="000000"/>
                </a:solidFill>
                <a:latin typeface="greta-light-normal"/>
              </a:rPr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8496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ruh moreskej riasy noctiluca scintillans zvÃ¤ÄÅ¡enÃ½ 50-krÃ¡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29" y="360609"/>
            <a:ext cx="6535545" cy="4378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356" y="512236"/>
            <a:ext cx="5904427" cy="6146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190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61424" y="1171976"/>
            <a:ext cx="5916649" cy="2203458"/>
          </a:xfrm>
        </p:spPr>
        <p:txBody>
          <a:bodyPr/>
          <a:lstStyle/>
          <a:p>
            <a:r>
              <a:rPr lang="sk-SK" dirty="0" smtClean="0"/>
              <a:t>Paralyzovať ryby, upchať ich žiabre a pohltiť toľko kyslíku až sa nakoniec zadusia.</a:t>
            </a:r>
          </a:p>
          <a:p>
            <a:r>
              <a:rPr lang="sk-SK" dirty="0" smtClean="0"/>
              <a:t>Na otravu toxínmi pravidelne umierajú veľryby, morské korytnačky, delfíny aj </a:t>
            </a:r>
            <a:r>
              <a:rPr lang="sk-SK" dirty="0" err="1" smtClean="0"/>
              <a:t>lamantíny</a:t>
            </a:r>
            <a:r>
              <a:rPr lang="sk-SK" dirty="0" smtClean="0"/>
              <a:t>.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51" y="1001428"/>
            <a:ext cx="7226805" cy="4748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001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7486" y="2534077"/>
            <a:ext cx="8814396" cy="4188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Samostatne pestovanie pomáha bojovať proti globálnemu otepľovaniu.</a:t>
            </a:r>
          </a:p>
          <a:p>
            <a:pPr marL="0" indent="0">
              <a:buNone/>
            </a:pPr>
            <a:r>
              <a:rPr lang="sk-SK" dirty="0" smtClean="0"/>
              <a:t>Z rias sa získava jód, bróm, mangán.</a:t>
            </a:r>
          </a:p>
          <a:p>
            <a:pPr marL="0" indent="0">
              <a:buNone/>
            </a:pPr>
            <a:r>
              <a:rPr lang="sk-SK" dirty="0" smtClean="0"/>
              <a:t>Používajú sa na odstraňovanie ťažkých </a:t>
            </a:r>
            <a:r>
              <a:rPr lang="sk-SK" dirty="0" smtClean="0"/>
              <a:t>kovov z vody.</a:t>
            </a:r>
          </a:p>
          <a:p>
            <a:pPr marL="0" indent="0">
              <a:buNone/>
            </a:pPr>
            <a:r>
              <a:rPr lang="sk-SK" dirty="0"/>
              <a:t>Tiež sa </a:t>
            </a:r>
            <a:r>
              <a:rPr lang="sk-SK" dirty="0" smtClean="0"/>
              <a:t>používajú </a:t>
            </a:r>
            <a:r>
              <a:rPr lang="sk-SK" dirty="0"/>
              <a:t>ako krmivo alebo hnojivo.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</p:txBody>
      </p:sp>
      <p:sp>
        <p:nvSpPr>
          <p:cNvPr id="4" name="BlokTextu 3"/>
          <p:cNvSpPr txBox="1"/>
          <p:nvPr/>
        </p:nvSpPr>
        <p:spPr>
          <a:xfrm>
            <a:off x="677334" y="180304"/>
            <a:ext cx="301890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4000" dirty="0" smtClean="0"/>
              <a:t>Využitie rias 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0729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f/fc/Tokorot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5951">
            <a:off x="478097" y="554751"/>
            <a:ext cx="4505906" cy="3379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Obdĺžnik 3"/>
          <p:cNvSpPr/>
          <p:nvPr/>
        </p:nvSpPr>
        <p:spPr>
          <a:xfrm>
            <a:off x="925596" y="4250958"/>
            <a:ext cx="5215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Tokoroten</a:t>
            </a:r>
            <a:r>
              <a:rPr lang="sk-SK" dirty="0"/>
              <a:t> – japonská pochúťka z červených rias.</a:t>
            </a:r>
          </a:p>
        </p:txBody>
      </p:sp>
      <p:pic>
        <p:nvPicPr>
          <p:cNvPr id="1026" name="Picture 2" descr="Hiyashi Wakame mrazenÃ© ostrieÄ¾anÃ½ch morskÃ½ch rias Å¡alÃ¡t pre japonskÃ© jedl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513" y="605857"/>
            <a:ext cx="4666894" cy="4666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4496787" y="5452639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Hiyashi</a:t>
            </a:r>
            <a:r>
              <a:rPr lang="sk-SK" dirty="0"/>
              <a:t> </a:t>
            </a:r>
            <a:r>
              <a:rPr lang="sk-SK" dirty="0" err="1" smtClean="0"/>
              <a:t>Wakame</a:t>
            </a:r>
            <a:r>
              <a:rPr lang="sk-SK" dirty="0" smtClean="0"/>
              <a:t>, mrazený šalát z rias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345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Pred 2000 rokmi dodávali Kórejci riasy na cisársky dvor do </a:t>
            </a:r>
            <a:r>
              <a:rPr lang="sk-SK" dirty="0" smtClean="0"/>
              <a:t>Číny.</a:t>
            </a:r>
          </a:p>
          <a:p>
            <a:pPr marL="0" indent="0">
              <a:buNone/>
            </a:pPr>
            <a:r>
              <a:rPr lang="sk-SK" dirty="0" smtClean="0"/>
              <a:t>Na </a:t>
            </a:r>
            <a:r>
              <a:rPr lang="sk-SK" dirty="0"/>
              <a:t>ostrovoch </a:t>
            </a:r>
            <a:r>
              <a:rPr lang="sk-SK" dirty="0" err="1"/>
              <a:t>Pacifiku</a:t>
            </a:r>
            <a:r>
              <a:rPr lang="sk-SK" dirty="0"/>
              <a:t> má používanie rias dlhú históriu.</a:t>
            </a:r>
          </a:p>
          <a:p>
            <a:pPr marL="0" indent="0">
              <a:buNone/>
            </a:pPr>
            <a:r>
              <a:rPr lang="sk-SK" dirty="0"/>
              <a:t>Taktiež vo východnej Európe sú dostatočné dôkazy konzumovania rias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r>
              <a:rPr lang="sk-SK" dirty="0" smtClean="0"/>
              <a:t> </a:t>
            </a:r>
            <a:r>
              <a:rPr lang="sk-SK" dirty="0"/>
              <a:t>Starí Kelti a Vikingovia žuvali </a:t>
            </a:r>
            <a:r>
              <a:rPr lang="sk-SK" dirty="0" err="1"/>
              <a:t>dulsy</a:t>
            </a:r>
            <a:r>
              <a:rPr lang="sk-SK" dirty="0"/>
              <a:t> na svojich dlhých cestách.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Divoké </a:t>
            </a:r>
            <a:r>
              <a:rPr lang="sk-SK" dirty="0"/>
              <a:t>riasy, </a:t>
            </a:r>
            <a:r>
              <a:rPr lang="sk-SK" dirty="0" err="1"/>
              <a:t>laver</a:t>
            </a:r>
            <a:r>
              <a:rPr lang="sk-SK" dirty="0"/>
              <a:t> </a:t>
            </a:r>
            <a:r>
              <a:rPr lang="sk-SK" dirty="0" smtClean="0"/>
              <a:t>boli </a:t>
            </a:r>
            <a:r>
              <a:rPr lang="sk-SK" dirty="0"/>
              <a:t>populárne od čias </a:t>
            </a:r>
            <a:r>
              <a:rPr lang="sk-SK" dirty="0" smtClean="0"/>
              <a:t>Rimanov.</a:t>
            </a:r>
            <a:endParaRPr lang="sk-SK" dirty="0" smtClean="0"/>
          </a:p>
        </p:txBody>
      </p:sp>
      <p:sp>
        <p:nvSpPr>
          <p:cNvPr id="4" name="BlokTextu 3"/>
          <p:cNvSpPr txBox="1"/>
          <p:nvPr/>
        </p:nvSpPr>
        <p:spPr>
          <a:xfrm>
            <a:off x="355362" y="334850"/>
            <a:ext cx="341814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4000" dirty="0" smtClean="0"/>
              <a:t>Z histórie rias</a:t>
            </a:r>
            <a:endParaRPr lang="sk-SK" sz="4000" dirty="0"/>
          </a:p>
        </p:txBody>
      </p:sp>
      <p:pic>
        <p:nvPicPr>
          <p:cNvPr id="2050" name="Picture 2" descr="VÃ½sledok vyhÄ¾adÃ¡vania obrÃ¡zkov pre dopyt riasy alg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467739"/>
            <a:ext cx="5253550" cy="3943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318196" y="2768958"/>
            <a:ext cx="6207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 smtClean="0"/>
              <a:t>Ďakujem za pozornosť.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33974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177</Words>
  <Application>Microsoft Office PowerPoint</Application>
  <PresentationFormat>Širokouhlá</PresentationFormat>
  <Paragraphs>23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greta-light-normal</vt:lpstr>
      <vt:lpstr>Trebuchet MS</vt:lpstr>
      <vt:lpstr>Wingdings 3</vt:lpstr>
      <vt:lpstr>Fazeta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RIASY(ALGAE)</dc:title>
  <dc:creator>brani</dc:creator>
  <cp:lastModifiedBy>brani</cp:lastModifiedBy>
  <cp:revision>38</cp:revision>
  <dcterms:created xsi:type="dcterms:W3CDTF">2018-12-21T17:04:47Z</dcterms:created>
  <dcterms:modified xsi:type="dcterms:W3CDTF">2019-01-07T20:42:57Z</dcterms:modified>
</cp:coreProperties>
</file>