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73" r:id="rId7"/>
    <p:sldId id="261" r:id="rId8"/>
    <p:sldId id="262" r:id="rId9"/>
    <p:sldId id="263" r:id="rId10"/>
    <p:sldId id="267" r:id="rId11"/>
    <p:sldId id="268" r:id="rId12"/>
    <p:sldId id="269" r:id="rId13"/>
    <p:sldId id="264" r:id="rId14"/>
    <p:sldId id="265" r:id="rId15"/>
    <p:sldId id="266" r:id="rId16"/>
    <p:sldId id="271" r:id="rId17"/>
    <p:sldId id="272" r:id="rId18"/>
    <p:sldId id="274" r:id="rId1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99"/>
    <a:srgbClr val="FF6600"/>
    <a:srgbClr val="FF33CC"/>
    <a:srgbClr val="FF3399"/>
    <a:srgbClr val="FF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12756C-17E4-4A32-9471-3A111E1F715A}" type="doc">
      <dgm:prSet loTypeId="urn:microsoft.com/office/officeart/2005/8/layout/radial1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sk-SK"/>
        </a:p>
      </dgm:t>
    </dgm:pt>
    <dgm:pt modelId="{47200DA4-D53F-4C4C-9E97-1A1DE092DA2B}">
      <dgm:prSet phldrT="[Text]" custT="1"/>
      <dgm:spPr>
        <a:solidFill>
          <a:srgbClr val="FF0000"/>
        </a:solidFill>
      </dgm:spPr>
      <dgm:t>
        <a:bodyPr/>
        <a:lstStyle/>
        <a:p>
          <a:r>
            <a:rPr lang="sk-SK" sz="1600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Comic Sans MS" pitchFamily="66" charset="0"/>
            </a:rPr>
            <a:t>Ako určíš svetovú stranu ?</a:t>
          </a:r>
          <a:endParaRPr lang="sk-SK" sz="1600" b="1" i="1" dirty="0">
            <a:solidFill>
              <a:schemeClr val="tx1">
                <a:lumMod val="75000"/>
                <a:lumOff val="25000"/>
              </a:schemeClr>
            </a:solidFill>
            <a:latin typeface="Comic Sans MS" pitchFamily="66" charset="0"/>
          </a:endParaRPr>
        </a:p>
      </dgm:t>
    </dgm:pt>
    <dgm:pt modelId="{EBA3D34B-D86E-4BAD-917A-3C4507DA1B40}" type="parTrans" cxnId="{DB933803-BF57-4BAE-B144-3E95B100F692}">
      <dgm:prSet/>
      <dgm:spPr/>
      <dgm:t>
        <a:bodyPr/>
        <a:lstStyle/>
        <a:p>
          <a:endParaRPr lang="sk-SK" sz="1600"/>
        </a:p>
      </dgm:t>
    </dgm:pt>
    <dgm:pt modelId="{FFC27307-648E-4995-8985-C9D8DAB89451}" type="sibTrans" cxnId="{DB933803-BF57-4BAE-B144-3E95B100F692}">
      <dgm:prSet/>
      <dgm:spPr/>
      <dgm:t>
        <a:bodyPr/>
        <a:lstStyle/>
        <a:p>
          <a:endParaRPr lang="sk-SK" sz="1600"/>
        </a:p>
      </dgm:t>
    </dgm:pt>
    <dgm:pt modelId="{5F956C9D-CB35-45D2-9874-E1CA7BCE8459}">
      <dgm:prSet phldrT="[Text]" custT="1"/>
      <dgm:spPr>
        <a:solidFill>
          <a:srgbClr val="C00000"/>
        </a:solidFill>
      </dgm:spPr>
      <dgm:t>
        <a:bodyPr/>
        <a:lstStyle/>
        <a:p>
          <a:r>
            <a:rPr lang="sk-SK" sz="1400" b="1" i="1" dirty="0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Buzola kompas</a:t>
          </a:r>
          <a:endParaRPr lang="sk-SK" sz="1400" b="1" i="1" dirty="0">
            <a:solidFill>
              <a:schemeClr val="bg2">
                <a:lumMod val="25000"/>
              </a:schemeClr>
            </a:solidFill>
            <a:latin typeface="Comic Sans MS" pitchFamily="66" charset="0"/>
          </a:endParaRPr>
        </a:p>
      </dgm:t>
    </dgm:pt>
    <dgm:pt modelId="{5AE1F6C9-CB33-4145-ADC3-ADD2B278BAB7}" type="parTrans" cxnId="{6E5E1AF8-58E0-4FC8-94C8-80C32003A3B5}">
      <dgm:prSet custT="1"/>
      <dgm:spPr/>
      <dgm:t>
        <a:bodyPr/>
        <a:lstStyle/>
        <a:p>
          <a:endParaRPr lang="sk-SK" sz="1600"/>
        </a:p>
      </dgm:t>
    </dgm:pt>
    <dgm:pt modelId="{AB2B2CC9-275A-43CE-9302-A4221AD91693}" type="sibTrans" cxnId="{6E5E1AF8-58E0-4FC8-94C8-80C32003A3B5}">
      <dgm:prSet/>
      <dgm:spPr/>
      <dgm:t>
        <a:bodyPr/>
        <a:lstStyle/>
        <a:p>
          <a:endParaRPr lang="sk-SK" sz="1600"/>
        </a:p>
      </dgm:t>
    </dgm:pt>
    <dgm:pt modelId="{2BE2594A-8C80-4604-AC56-083955D5C48A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sk-SK" sz="1400" b="1" i="1" dirty="0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hodinky</a:t>
          </a:r>
          <a:endParaRPr lang="sk-SK" sz="1400" b="1" i="1" dirty="0">
            <a:solidFill>
              <a:schemeClr val="bg2">
                <a:lumMod val="25000"/>
              </a:schemeClr>
            </a:solidFill>
            <a:latin typeface="Comic Sans MS" pitchFamily="66" charset="0"/>
          </a:endParaRPr>
        </a:p>
      </dgm:t>
    </dgm:pt>
    <dgm:pt modelId="{14175F29-ED26-49E1-9190-32053FEC31AA}" type="parTrans" cxnId="{7E2346B7-1F10-4BBF-9EAD-50815A99631A}">
      <dgm:prSet custT="1"/>
      <dgm:spPr/>
      <dgm:t>
        <a:bodyPr/>
        <a:lstStyle/>
        <a:p>
          <a:endParaRPr lang="sk-SK" sz="1600"/>
        </a:p>
      </dgm:t>
    </dgm:pt>
    <dgm:pt modelId="{154B8FBD-94AB-4E81-B371-4B6ABDB8BD48}" type="sibTrans" cxnId="{7E2346B7-1F10-4BBF-9EAD-50815A99631A}">
      <dgm:prSet/>
      <dgm:spPr/>
      <dgm:t>
        <a:bodyPr/>
        <a:lstStyle/>
        <a:p>
          <a:endParaRPr lang="sk-SK" sz="1600"/>
        </a:p>
      </dgm:t>
    </dgm:pt>
    <dgm:pt modelId="{C00F4B61-AF4D-41D7-8217-F10234261848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sk-SK" sz="1400" b="1" i="1" dirty="0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tieň</a:t>
          </a:r>
          <a:endParaRPr lang="sk-SK" sz="1400" b="1" i="1" dirty="0">
            <a:solidFill>
              <a:schemeClr val="bg2">
                <a:lumMod val="25000"/>
              </a:schemeClr>
            </a:solidFill>
            <a:latin typeface="Comic Sans MS" pitchFamily="66" charset="0"/>
          </a:endParaRPr>
        </a:p>
      </dgm:t>
    </dgm:pt>
    <dgm:pt modelId="{2B294544-4103-4702-822A-BAC9630F1360}" type="parTrans" cxnId="{69145569-3BB0-45B3-9812-5A5612270A67}">
      <dgm:prSet custT="1"/>
      <dgm:spPr/>
      <dgm:t>
        <a:bodyPr/>
        <a:lstStyle/>
        <a:p>
          <a:endParaRPr lang="sk-SK" sz="1600"/>
        </a:p>
      </dgm:t>
    </dgm:pt>
    <dgm:pt modelId="{F2131B3B-2BA7-4956-9F47-CCE8C4B2F021}" type="sibTrans" cxnId="{69145569-3BB0-45B3-9812-5A5612270A67}">
      <dgm:prSet/>
      <dgm:spPr/>
      <dgm:t>
        <a:bodyPr/>
        <a:lstStyle/>
        <a:p>
          <a:endParaRPr lang="sk-SK" sz="1600"/>
        </a:p>
      </dgm:t>
    </dgm:pt>
    <dgm:pt modelId="{4D4D6DBD-24D6-436E-BEFA-03FFBD9556CE}">
      <dgm:prSet phldrT="[Text]" custT="1"/>
      <dgm:spPr>
        <a:solidFill>
          <a:srgbClr val="FFFF99"/>
        </a:solidFill>
      </dgm:spPr>
      <dgm:t>
        <a:bodyPr/>
        <a:lstStyle/>
        <a:p>
          <a:r>
            <a:rPr lang="sk-SK" sz="1400" b="1" i="1" dirty="0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Mesiac </a:t>
          </a:r>
          <a:endParaRPr lang="sk-SK" sz="1400" b="1" i="1" dirty="0">
            <a:solidFill>
              <a:schemeClr val="bg2">
                <a:lumMod val="25000"/>
              </a:schemeClr>
            </a:solidFill>
            <a:latin typeface="Comic Sans MS" pitchFamily="66" charset="0"/>
          </a:endParaRPr>
        </a:p>
      </dgm:t>
    </dgm:pt>
    <dgm:pt modelId="{34E3ECC8-4111-4102-8D7C-24D792744CF5}" type="parTrans" cxnId="{D40E9FA7-2869-4C56-9F95-170894618DF9}">
      <dgm:prSet custT="1"/>
      <dgm:spPr/>
      <dgm:t>
        <a:bodyPr/>
        <a:lstStyle/>
        <a:p>
          <a:endParaRPr lang="sk-SK" sz="1600"/>
        </a:p>
      </dgm:t>
    </dgm:pt>
    <dgm:pt modelId="{5C7A135D-4C88-4348-967B-FFADA0510D55}" type="sibTrans" cxnId="{D40E9FA7-2869-4C56-9F95-170894618DF9}">
      <dgm:prSet/>
      <dgm:spPr/>
      <dgm:t>
        <a:bodyPr/>
        <a:lstStyle/>
        <a:p>
          <a:endParaRPr lang="sk-SK" sz="1600"/>
        </a:p>
      </dgm:t>
    </dgm:pt>
    <dgm:pt modelId="{639F7A06-1F93-4800-85E2-9507043BD863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sk-SK" sz="1400" b="1" i="1" dirty="0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hviezdy</a:t>
          </a:r>
          <a:endParaRPr lang="sk-SK" sz="1400" b="1" i="1" dirty="0">
            <a:solidFill>
              <a:schemeClr val="bg2">
                <a:lumMod val="25000"/>
              </a:schemeClr>
            </a:solidFill>
            <a:latin typeface="Comic Sans MS" pitchFamily="66" charset="0"/>
          </a:endParaRPr>
        </a:p>
      </dgm:t>
    </dgm:pt>
    <dgm:pt modelId="{763F20F7-80B8-4C7C-98D7-EC0E5245B767}" type="parTrans" cxnId="{4B7D7F65-2E8C-4C40-92C9-0F9C6177CA0C}">
      <dgm:prSet custT="1"/>
      <dgm:spPr/>
      <dgm:t>
        <a:bodyPr/>
        <a:lstStyle/>
        <a:p>
          <a:endParaRPr lang="sk-SK" sz="1600"/>
        </a:p>
      </dgm:t>
    </dgm:pt>
    <dgm:pt modelId="{35A965F6-28CE-4978-8EE3-6B7354025982}" type="sibTrans" cxnId="{4B7D7F65-2E8C-4C40-92C9-0F9C6177CA0C}">
      <dgm:prSet/>
      <dgm:spPr/>
      <dgm:t>
        <a:bodyPr/>
        <a:lstStyle/>
        <a:p>
          <a:endParaRPr lang="sk-SK" sz="1600"/>
        </a:p>
      </dgm:t>
    </dgm:pt>
    <dgm:pt modelId="{91579A23-563C-496D-9156-3E2490D21322}">
      <dgm:prSet custT="1"/>
      <dgm:spPr>
        <a:solidFill>
          <a:srgbClr val="00B050"/>
        </a:solidFill>
      </dgm:spPr>
      <dgm:t>
        <a:bodyPr/>
        <a:lstStyle/>
        <a:p>
          <a:r>
            <a:rPr lang="sk-SK" sz="1400" b="1" i="1" dirty="0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Koruna stromu</a:t>
          </a:r>
          <a:endParaRPr lang="sk-SK" sz="1400" b="1" i="1" dirty="0">
            <a:solidFill>
              <a:schemeClr val="bg2">
                <a:lumMod val="25000"/>
              </a:schemeClr>
            </a:solidFill>
            <a:latin typeface="Comic Sans MS" pitchFamily="66" charset="0"/>
          </a:endParaRPr>
        </a:p>
      </dgm:t>
    </dgm:pt>
    <dgm:pt modelId="{8D81B619-74E9-42FE-AB44-9EE7A4E7CCEF}" type="parTrans" cxnId="{55388797-A366-49DB-A45E-EE61BF917A93}">
      <dgm:prSet custT="1"/>
      <dgm:spPr/>
      <dgm:t>
        <a:bodyPr/>
        <a:lstStyle/>
        <a:p>
          <a:endParaRPr lang="sk-SK" sz="1600"/>
        </a:p>
      </dgm:t>
    </dgm:pt>
    <dgm:pt modelId="{C4BE7517-DD90-4711-84E7-3FD65AA1CBDE}" type="sibTrans" cxnId="{55388797-A366-49DB-A45E-EE61BF917A93}">
      <dgm:prSet/>
      <dgm:spPr/>
      <dgm:t>
        <a:bodyPr/>
        <a:lstStyle/>
        <a:p>
          <a:endParaRPr lang="sk-SK" sz="1600"/>
        </a:p>
      </dgm:t>
    </dgm:pt>
    <dgm:pt modelId="{57552EE6-245E-4AB8-A5D7-183E6C2364C5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sk-SK" sz="1400" b="1" i="1" dirty="0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Leto kruhy</a:t>
          </a:r>
          <a:endParaRPr lang="sk-SK" sz="1400" b="1" i="1" dirty="0">
            <a:solidFill>
              <a:schemeClr val="bg2">
                <a:lumMod val="25000"/>
              </a:schemeClr>
            </a:solidFill>
            <a:latin typeface="Comic Sans MS" pitchFamily="66" charset="0"/>
          </a:endParaRPr>
        </a:p>
      </dgm:t>
    </dgm:pt>
    <dgm:pt modelId="{3B1A5451-5BA6-4B32-9BC8-6FD3ABB79E0F}" type="parTrans" cxnId="{AFD5EBA2-866D-4151-9715-6EAD225F225B}">
      <dgm:prSet custT="1"/>
      <dgm:spPr/>
      <dgm:t>
        <a:bodyPr/>
        <a:lstStyle/>
        <a:p>
          <a:endParaRPr lang="sk-SK" sz="1600"/>
        </a:p>
      </dgm:t>
    </dgm:pt>
    <dgm:pt modelId="{80D0E703-B6E1-4A8A-91F0-13CCC36D42B1}" type="sibTrans" cxnId="{AFD5EBA2-866D-4151-9715-6EAD225F225B}">
      <dgm:prSet/>
      <dgm:spPr/>
      <dgm:t>
        <a:bodyPr/>
        <a:lstStyle/>
        <a:p>
          <a:endParaRPr lang="sk-SK" sz="1600"/>
        </a:p>
      </dgm:t>
    </dgm:pt>
    <dgm:pt modelId="{24DE2591-AB68-4F4D-BF22-88530F7BAF01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sk-SK" sz="1400" b="1" i="1" dirty="0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Mrave </a:t>
          </a:r>
          <a:r>
            <a:rPr lang="sk-SK" sz="1400" b="1" i="1" dirty="0" err="1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nisko</a:t>
          </a:r>
          <a:endParaRPr lang="sk-SK" sz="1400" b="1" i="1" dirty="0">
            <a:solidFill>
              <a:schemeClr val="bg2">
                <a:lumMod val="25000"/>
              </a:schemeClr>
            </a:solidFill>
            <a:latin typeface="Comic Sans MS" pitchFamily="66" charset="0"/>
          </a:endParaRPr>
        </a:p>
      </dgm:t>
    </dgm:pt>
    <dgm:pt modelId="{62DC09AF-C25E-463B-8F03-0CEFF1DB0437}" type="parTrans" cxnId="{00B6B38A-F1D8-4629-8B7A-471F4E61978A}">
      <dgm:prSet custT="1"/>
      <dgm:spPr/>
      <dgm:t>
        <a:bodyPr/>
        <a:lstStyle/>
        <a:p>
          <a:endParaRPr lang="sk-SK" sz="1600"/>
        </a:p>
      </dgm:t>
    </dgm:pt>
    <dgm:pt modelId="{15C3125B-DB38-4C45-9D13-78B524795A58}" type="sibTrans" cxnId="{00B6B38A-F1D8-4629-8B7A-471F4E61978A}">
      <dgm:prSet/>
      <dgm:spPr/>
      <dgm:t>
        <a:bodyPr/>
        <a:lstStyle/>
        <a:p>
          <a:endParaRPr lang="sk-SK" sz="1600"/>
        </a:p>
      </dgm:t>
    </dgm:pt>
    <dgm:pt modelId="{6126FCC4-277C-4132-992B-47BD82F0B9D9}">
      <dgm:prSet custT="1"/>
      <dgm:spPr>
        <a:solidFill>
          <a:srgbClr val="FFC000"/>
        </a:solidFill>
      </dgm:spPr>
      <dgm:t>
        <a:bodyPr/>
        <a:lstStyle/>
        <a:p>
          <a:r>
            <a:rPr lang="sk-SK" sz="1400" b="1" i="1" dirty="0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Včelí úľ</a:t>
          </a:r>
          <a:endParaRPr lang="sk-SK" sz="1400" b="1" i="1" dirty="0">
            <a:solidFill>
              <a:schemeClr val="bg2">
                <a:lumMod val="25000"/>
              </a:schemeClr>
            </a:solidFill>
            <a:latin typeface="Comic Sans MS" pitchFamily="66" charset="0"/>
          </a:endParaRPr>
        </a:p>
      </dgm:t>
    </dgm:pt>
    <dgm:pt modelId="{E0573C22-0D49-4D07-BFFC-96BC40517956}" type="parTrans" cxnId="{3A929407-1651-4201-B2F6-816888A57A36}">
      <dgm:prSet custT="1"/>
      <dgm:spPr/>
      <dgm:t>
        <a:bodyPr/>
        <a:lstStyle/>
        <a:p>
          <a:endParaRPr lang="sk-SK" sz="1600"/>
        </a:p>
      </dgm:t>
    </dgm:pt>
    <dgm:pt modelId="{2F054127-547F-4147-A247-D320FB4611D0}" type="sibTrans" cxnId="{3A929407-1651-4201-B2F6-816888A57A36}">
      <dgm:prSet/>
      <dgm:spPr/>
      <dgm:t>
        <a:bodyPr/>
        <a:lstStyle/>
        <a:p>
          <a:endParaRPr lang="sk-SK" sz="1600"/>
        </a:p>
      </dgm:t>
    </dgm:pt>
    <dgm:pt modelId="{4EE7A08B-B33A-4A96-9243-181EF88493D0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sk-SK" sz="1400" b="1" i="1" dirty="0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Machy lišaj </a:t>
          </a:r>
          <a:r>
            <a:rPr lang="sk-SK" sz="1400" b="1" i="1" dirty="0" err="1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níky</a:t>
          </a:r>
          <a:endParaRPr lang="sk-SK" sz="1400" b="1" i="1" dirty="0">
            <a:solidFill>
              <a:schemeClr val="bg2">
                <a:lumMod val="25000"/>
              </a:schemeClr>
            </a:solidFill>
            <a:latin typeface="Comic Sans MS" pitchFamily="66" charset="0"/>
          </a:endParaRPr>
        </a:p>
      </dgm:t>
    </dgm:pt>
    <dgm:pt modelId="{744648A1-6B01-4536-9BE9-E8579103157A}" type="parTrans" cxnId="{7A3962C7-3790-418D-8B48-D78CB1A9C776}">
      <dgm:prSet custT="1"/>
      <dgm:spPr/>
      <dgm:t>
        <a:bodyPr/>
        <a:lstStyle/>
        <a:p>
          <a:endParaRPr lang="sk-SK" sz="1600"/>
        </a:p>
      </dgm:t>
    </dgm:pt>
    <dgm:pt modelId="{D892D843-66C4-4260-9C59-264E2175DAE9}" type="sibTrans" cxnId="{7A3962C7-3790-418D-8B48-D78CB1A9C776}">
      <dgm:prSet/>
      <dgm:spPr/>
      <dgm:t>
        <a:bodyPr/>
        <a:lstStyle/>
        <a:p>
          <a:endParaRPr lang="sk-SK" sz="1600"/>
        </a:p>
      </dgm:t>
    </dgm:pt>
    <dgm:pt modelId="{D4F5E4C9-6064-440B-935E-8429274657D3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sk-SK" sz="1400" b="1" i="1" dirty="0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Sneh na svahu</a:t>
          </a:r>
          <a:endParaRPr lang="sk-SK" sz="1400" b="1" i="1" dirty="0">
            <a:solidFill>
              <a:schemeClr val="bg2">
                <a:lumMod val="25000"/>
              </a:schemeClr>
            </a:solidFill>
            <a:latin typeface="Comic Sans MS" pitchFamily="66" charset="0"/>
          </a:endParaRPr>
        </a:p>
      </dgm:t>
    </dgm:pt>
    <dgm:pt modelId="{673A8902-EDE2-4030-9C14-FEFE9DA767A2}" type="parTrans" cxnId="{81EE22B7-10E0-43D7-A30E-DD43BDD0F435}">
      <dgm:prSet custT="1"/>
      <dgm:spPr/>
      <dgm:t>
        <a:bodyPr/>
        <a:lstStyle/>
        <a:p>
          <a:endParaRPr lang="sk-SK" sz="1600"/>
        </a:p>
      </dgm:t>
    </dgm:pt>
    <dgm:pt modelId="{89AFFEAF-EBB8-4020-9661-6512A3E4EE2F}" type="sibTrans" cxnId="{81EE22B7-10E0-43D7-A30E-DD43BDD0F435}">
      <dgm:prSet/>
      <dgm:spPr/>
      <dgm:t>
        <a:bodyPr/>
        <a:lstStyle/>
        <a:p>
          <a:endParaRPr lang="sk-SK" sz="1600"/>
        </a:p>
      </dgm:t>
    </dgm:pt>
    <dgm:pt modelId="{D6AB3800-E883-4822-9E65-AA1A40ABF99B}">
      <dgm:prSet custT="1"/>
      <dgm:spPr>
        <a:solidFill>
          <a:srgbClr val="FFC000"/>
        </a:solidFill>
      </dgm:spPr>
      <dgm:t>
        <a:bodyPr/>
        <a:lstStyle/>
        <a:p>
          <a:r>
            <a:rPr lang="sk-SK" sz="1400" b="1" i="1" dirty="0" err="1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Slneč</a:t>
          </a:r>
          <a:r>
            <a:rPr lang="sk-SK" sz="1400" b="1" i="1" dirty="0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  </a:t>
          </a:r>
          <a:r>
            <a:rPr lang="sk-SK" sz="1400" b="1" i="1" dirty="0" err="1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nica</a:t>
          </a:r>
          <a:endParaRPr lang="sk-SK" sz="1400" b="1" i="1" dirty="0">
            <a:solidFill>
              <a:schemeClr val="bg2">
                <a:lumMod val="25000"/>
              </a:schemeClr>
            </a:solidFill>
            <a:latin typeface="Comic Sans MS" pitchFamily="66" charset="0"/>
          </a:endParaRPr>
        </a:p>
      </dgm:t>
    </dgm:pt>
    <dgm:pt modelId="{0F3CEBB4-B652-4AD0-B015-A4A2EFAE8B14}" type="parTrans" cxnId="{A7E38C28-34E1-4B7D-8C92-B4EAB19434F6}">
      <dgm:prSet custT="1"/>
      <dgm:spPr/>
      <dgm:t>
        <a:bodyPr/>
        <a:lstStyle/>
        <a:p>
          <a:endParaRPr lang="sk-SK" sz="1600"/>
        </a:p>
      </dgm:t>
    </dgm:pt>
    <dgm:pt modelId="{11218D3A-C087-42F7-8CB1-833A1875C1B5}" type="sibTrans" cxnId="{A7E38C28-34E1-4B7D-8C92-B4EAB19434F6}">
      <dgm:prSet/>
      <dgm:spPr/>
      <dgm:t>
        <a:bodyPr/>
        <a:lstStyle/>
        <a:p>
          <a:endParaRPr lang="sk-SK" sz="1600"/>
        </a:p>
      </dgm:t>
    </dgm:pt>
    <dgm:pt modelId="{E1080570-E23C-4FFD-8E64-A3948B66AE7E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sk-SK" sz="1400" b="1" i="1" dirty="0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kostol</a:t>
          </a:r>
          <a:endParaRPr lang="sk-SK" sz="1400" b="1" i="1" dirty="0">
            <a:solidFill>
              <a:schemeClr val="bg2">
                <a:lumMod val="25000"/>
              </a:schemeClr>
            </a:solidFill>
            <a:latin typeface="Comic Sans MS" pitchFamily="66" charset="0"/>
          </a:endParaRPr>
        </a:p>
      </dgm:t>
    </dgm:pt>
    <dgm:pt modelId="{B09D68DC-2229-4CBB-B23C-A95D3D7D7572}" type="parTrans" cxnId="{FA26E932-156E-4ADA-95E7-ECC8823608F6}">
      <dgm:prSet custT="1"/>
      <dgm:spPr/>
      <dgm:t>
        <a:bodyPr/>
        <a:lstStyle/>
        <a:p>
          <a:endParaRPr lang="sk-SK" sz="1600"/>
        </a:p>
      </dgm:t>
    </dgm:pt>
    <dgm:pt modelId="{A5836A45-13B5-4F16-8DB0-3F88927F1EF4}" type="sibTrans" cxnId="{FA26E932-156E-4ADA-95E7-ECC8823608F6}">
      <dgm:prSet/>
      <dgm:spPr/>
      <dgm:t>
        <a:bodyPr/>
        <a:lstStyle/>
        <a:p>
          <a:endParaRPr lang="sk-SK" sz="1600"/>
        </a:p>
      </dgm:t>
    </dgm:pt>
    <dgm:pt modelId="{DB4C7142-1D28-450A-A594-D05DC959F985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sk-SK" sz="1400" b="1" i="1" dirty="0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Hroby Židov</a:t>
          </a:r>
          <a:endParaRPr lang="sk-SK" sz="1400" b="1" i="1" dirty="0">
            <a:solidFill>
              <a:schemeClr val="bg2">
                <a:lumMod val="25000"/>
              </a:schemeClr>
            </a:solidFill>
            <a:latin typeface="Comic Sans MS" pitchFamily="66" charset="0"/>
          </a:endParaRPr>
        </a:p>
      </dgm:t>
    </dgm:pt>
    <dgm:pt modelId="{7F1D0B41-74CE-4DA5-887B-66B3390E5657}" type="parTrans" cxnId="{5FBCFB07-BC59-42F6-9777-E5A7B5D87D8A}">
      <dgm:prSet custT="1"/>
      <dgm:spPr/>
      <dgm:t>
        <a:bodyPr/>
        <a:lstStyle/>
        <a:p>
          <a:endParaRPr lang="sk-SK" sz="1600"/>
        </a:p>
      </dgm:t>
    </dgm:pt>
    <dgm:pt modelId="{50281504-7D1A-40AB-9AB6-E71C873B5A2E}" type="sibTrans" cxnId="{5FBCFB07-BC59-42F6-9777-E5A7B5D87D8A}">
      <dgm:prSet/>
      <dgm:spPr/>
      <dgm:t>
        <a:bodyPr/>
        <a:lstStyle/>
        <a:p>
          <a:endParaRPr lang="sk-SK" sz="1600"/>
        </a:p>
      </dgm:t>
    </dgm:pt>
    <dgm:pt modelId="{09644893-2073-45D1-B473-826C4B8B5BC4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sk-SK" sz="1400" b="1" i="1" dirty="0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vinica</a:t>
          </a:r>
          <a:endParaRPr lang="sk-SK" sz="1400" b="1" i="1" dirty="0">
            <a:solidFill>
              <a:schemeClr val="bg2">
                <a:lumMod val="25000"/>
              </a:schemeClr>
            </a:solidFill>
            <a:latin typeface="Comic Sans MS" pitchFamily="66" charset="0"/>
          </a:endParaRPr>
        </a:p>
      </dgm:t>
    </dgm:pt>
    <dgm:pt modelId="{7124245D-AB16-4484-BE34-E0339EDA756D}" type="parTrans" cxnId="{301DB625-4B29-4A46-9ECE-736D9CDC6EB4}">
      <dgm:prSet custT="1"/>
      <dgm:spPr/>
      <dgm:t>
        <a:bodyPr/>
        <a:lstStyle/>
        <a:p>
          <a:endParaRPr lang="sk-SK" sz="1600"/>
        </a:p>
      </dgm:t>
    </dgm:pt>
    <dgm:pt modelId="{A2AB346B-A28A-430A-B5B1-812729563C96}" type="sibTrans" cxnId="{301DB625-4B29-4A46-9ECE-736D9CDC6EB4}">
      <dgm:prSet/>
      <dgm:spPr/>
      <dgm:t>
        <a:bodyPr/>
        <a:lstStyle/>
        <a:p>
          <a:endParaRPr lang="sk-SK" sz="1600"/>
        </a:p>
      </dgm:t>
    </dgm:pt>
    <dgm:pt modelId="{61AD9CA7-55AE-4C77-A67B-CFA4E4C05478}" type="pres">
      <dgm:prSet presAssocID="{BD12756C-17E4-4A32-9471-3A111E1F715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9F69F86-62BB-4F86-A786-0B67CCE56F00}" type="pres">
      <dgm:prSet presAssocID="{47200DA4-D53F-4C4C-9E97-1A1DE092DA2B}" presName="centerShape" presStyleLbl="node0" presStyleIdx="0" presStyleCnt="1" custScaleX="274085" custScaleY="265701"/>
      <dgm:spPr/>
    </dgm:pt>
    <dgm:pt modelId="{A3AF3EAB-D911-4B21-9D81-28A9FB42AC37}" type="pres">
      <dgm:prSet presAssocID="{5AE1F6C9-CB33-4145-ADC3-ADD2B278BAB7}" presName="Name9" presStyleLbl="parChTrans1D2" presStyleIdx="0" presStyleCnt="15"/>
      <dgm:spPr/>
    </dgm:pt>
    <dgm:pt modelId="{084ED027-E4CE-4AB1-8849-DBC8E133D70F}" type="pres">
      <dgm:prSet presAssocID="{5AE1F6C9-CB33-4145-ADC3-ADD2B278BAB7}" presName="connTx" presStyleLbl="parChTrans1D2" presStyleIdx="0" presStyleCnt="15"/>
      <dgm:spPr/>
    </dgm:pt>
    <dgm:pt modelId="{CFE27234-58CE-4ABA-BC57-1D3E14FA9FED}" type="pres">
      <dgm:prSet presAssocID="{5F956C9D-CB35-45D2-9874-E1CA7BCE8459}" presName="node" presStyleLbl="node1" presStyleIdx="0" presStyleCnt="15" custRadScaleRad="100919" custRadScaleInc="652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3C94055-5EBF-4BE4-A47F-7D2562E020FB}" type="pres">
      <dgm:prSet presAssocID="{14175F29-ED26-49E1-9190-32053FEC31AA}" presName="Name9" presStyleLbl="parChTrans1D2" presStyleIdx="1" presStyleCnt="15"/>
      <dgm:spPr/>
    </dgm:pt>
    <dgm:pt modelId="{07951E7E-3845-4FED-9205-CBF203A2EB54}" type="pres">
      <dgm:prSet presAssocID="{14175F29-ED26-49E1-9190-32053FEC31AA}" presName="connTx" presStyleLbl="parChTrans1D2" presStyleIdx="1" presStyleCnt="15"/>
      <dgm:spPr/>
    </dgm:pt>
    <dgm:pt modelId="{7942F98E-FA38-4EC0-B2E0-B89086834569}" type="pres">
      <dgm:prSet presAssocID="{2BE2594A-8C80-4604-AC56-083955D5C48A}" presName="node" presStyleLbl="node1" presStyleIdx="1" presStyleCnt="15" custRadScaleRad="98684" custRadScaleInc="-24717">
        <dgm:presLayoutVars>
          <dgm:bulletEnabled val="1"/>
        </dgm:presLayoutVars>
      </dgm:prSet>
      <dgm:spPr/>
    </dgm:pt>
    <dgm:pt modelId="{21534B7C-6D4C-4DA4-8A8E-9DC723BABD02}" type="pres">
      <dgm:prSet presAssocID="{2B294544-4103-4702-822A-BAC9630F1360}" presName="Name9" presStyleLbl="parChTrans1D2" presStyleIdx="2" presStyleCnt="15"/>
      <dgm:spPr/>
    </dgm:pt>
    <dgm:pt modelId="{4D33BAC9-6283-49F2-98AF-BE472891F958}" type="pres">
      <dgm:prSet presAssocID="{2B294544-4103-4702-822A-BAC9630F1360}" presName="connTx" presStyleLbl="parChTrans1D2" presStyleIdx="2" presStyleCnt="15"/>
      <dgm:spPr/>
    </dgm:pt>
    <dgm:pt modelId="{B80E6F10-00E5-4B2C-A277-6218DD4ACC91}" type="pres">
      <dgm:prSet presAssocID="{C00F4B61-AF4D-41D7-8217-F10234261848}" presName="node" presStyleLbl="node1" presStyleIdx="2" presStyleCnt="15" custRadScaleRad="97615" custRadScaleInc="-36350">
        <dgm:presLayoutVars>
          <dgm:bulletEnabled val="1"/>
        </dgm:presLayoutVars>
      </dgm:prSet>
      <dgm:spPr/>
    </dgm:pt>
    <dgm:pt modelId="{67520665-60E5-4C4D-809E-F0458F52347D}" type="pres">
      <dgm:prSet presAssocID="{34E3ECC8-4111-4102-8D7C-24D792744CF5}" presName="Name9" presStyleLbl="parChTrans1D2" presStyleIdx="3" presStyleCnt="15"/>
      <dgm:spPr/>
    </dgm:pt>
    <dgm:pt modelId="{81729028-8024-4ED7-B7DC-5263A7D4089B}" type="pres">
      <dgm:prSet presAssocID="{34E3ECC8-4111-4102-8D7C-24D792744CF5}" presName="connTx" presStyleLbl="parChTrans1D2" presStyleIdx="3" presStyleCnt="15"/>
      <dgm:spPr/>
    </dgm:pt>
    <dgm:pt modelId="{3BA38573-E7FB-4BAB-BF8B-7F0F0AC9F0BA}" type="pres">
      <dgm:prSet presAssocID="{4D4D6DBD-24D6-436E-BEFA-03FFBD9556CE}" presName="node" presStyleLbl="node1" presStyleIdx="3" presStyleCnt="15" custRadScaleRad="96663" custRadScaleInc="-20313">
        <dgm:presLayoutVars>
          <dgm:bulletEnabled val="1"/>
        </dgm:presLayoutVars>
      </dgm:prSet>
      <dgm:spPr/>
    </dgm:pt>
    <dgm:pt modelId="{BC436187-D703-4184-A328-6E794431DF08}" type="pres">
      <dgm:prSet presAssocID="{763F20F7-80B8-4C7C-98D7-EC0E5245B767}" presName="Name9" presStyleLbl="parChTrans1D2" presStyleIdx="4" presStyleCnt="15"/>
      <dgm:spPr/>
    </dgm:pt>
    <dgm:pt modelId="{FBC52905-AD49-4B38-B8A2-84921A11D7FC}" type="pres">
      <dgm:prSet presAssocID="{763F20F7-80B8-4C7C-98D7-EC0E5245B767}" presName="connTx" presStyleLbl="parChTrans1D2" presStyleIdx="4" presStyleCnt="15"/>
      <dgm:spPr/>
    </dgm:pt>
    <dgm:pt modelId="{4B8068B1-C0F6-4A6E-BF9E-F59EF1568B3F}" type="pres">
      <dgm:prSet presAssocID="{639F7A06-1F93-4800-85E2-9507043BD863}" presName="node" presStyleLbl="node1" presStyleIdx="4" presStyleCnt="15" custRadScaleRad="99239" custRadScaleInc="384">
        <dgm:presLayoutVars>
          <dgm:bulletEnabled val="1"/>
        </dgm:presLayoutVars>
      </dgm:prSet>
      <dgm:spPr/>
    </dgm:pt>
    <dgm:pt modelId="{44B955D1-1142-4F7B-BAB1-F6092D321D0E}" type="pres">
      <dgm:prSet presAssocID="{8D81B619-74E9-42FE-AB44-9EE7A4E7CCEF}" presName="Name9" presStyleLbl="parChTrans1D2" presStyleIdx="5" presStyleCnt="15"/>
      <dgm:spPr/>
    </dgm:pt>
    <dgm:pt modelId="{D5DE41D6-44F5-4926-83AC-9B5E0769AD35}" type="pres">
      <dgm:prSet presAssocID="{8D81B619-74E9-42FE-AB44-9EE7A4E7CCEF}" presName="connTx" presStyleLbl="parChTrans1D2" presStyleIdx="5" presStyleCnt="15"/>
      <dgm:spPr/>
    </dgm:pt>
    <dgm:pt modelId="{B57E8533-9D6D-49CC-AD01-C70B1D292DEA}" type="pres">
      <dgm:prSet presAssocID="{91579A23-563C-496D-9156-3E2490D21322}" presName="node" presStyleLbl="node1" presStyleIdx="5" presStyleCnt="15" custRadScaleRad="98616" custRadScaleInc="900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1BC1902D-673E-4C50-88B9-D97A53C9D28F}" type="pres">
      <dgm:prSet presAssocID="{3B1A5451-5BA6-4B32-9BC8-6FD3ABB79E0F}" presName="Name9" presStyleLbl="parChTrans1D2" presStyleIdx="6" presStyleCnt="15"/>
      <dgm:spPr/>
    </dgm:pt>
    <dgm:pt modelId="{B46F3E9C-AE23-4742-A3E3-503D7ED606E9}" type="pres">
      <dgm:prSet presAssocID="{3B1A5451-5BA6-4B32-9BC8-6FD3ABB79E0F}" presName="connTx" presStyleLbl="parChTrans1D2" presStyleIdx="6" presStyleCnt="15"/>
      <dgm:spPr/>
    </dgm:pt>
    <dgm:pt modelId="{439F733A-C598-4FA1-B164-C9E707CAC090}" type="pres">
      <dgm:prSet presAssocID="{57552EE6-245E-4AB8-A5D7-183E6C2364C5}" presName="node" presStyleLbl="node1" presStyleIdx="6" presStyleCnt="15" custRadScaleRad="99501" custRadScaleInc="10889">
        <dgm:presLayoutVars>
          <dgm:bulletEnabled val="1"/>
        </dgm:presLayoutVars>
      </dgm:prSet>
      <dgm:spPr/>
    </dgm:pt>
    <dgm:pt modelId="{04065291-A865-4C3E-8D38-8838B7A3176B}" type="pres">
      <dgm:prSet presAssocID="{62DC09AF-C25E-463B-8F03-0CEFF1DB0437}" presName="Name9" presStyleLbl="parChTrans1D2" presStyleIdx="7" presStyleCnt="15"/>
      <dgm:spPr/>
    </dgm:pt>
    <dgm:pt modelId="{1080768F-BBC3-4147-9AFE-77CA475498D3}" type="pres">
      <dgm:prSet presAssocID="{62DC09AF-C25E-463B-8F03-0CEFF1DB0437}" presName="connTx" presStyleLbl="parChTrans1D2" presStyleIdx="7" presStyleCnt="15"/>
      <dgm:spPr/>
    </dgm:pt>
    <dgm:pt modelId="{D79489FA-4B55-46B9-92C6-D4BD128BD1DD}" type="pres">
      <dgm:prSet presAssocID="{24DE2591-AB68-4F4D-BF22-88530F7BAF01}" presName="node" presStyleLbl="node1" presStyleIdx="7" presStyleCnt="15" custRadScaleRad="100470" custRadScaleInc="10866">
        <dgm:presLayoutVars>
          <dgm:bulletEnabled val="1"/>
        </dgm:presLayoutVars>
      </dgm:prSet>
      <dgm:spPr/>
    </dgm:pt>
    <dgm:pt modelId="{EAA05E30-FE6E-430B-8375-AA3ADF035705}" type="pres">
      <dgm:prSet presAssocID="{E0573C22-0D49-4D07-BFFC-96BC40517956}" presName="Name9" presStyleLbl="parChTrans1D2" presStyleIdx="8" presStyleCnt="15"/>
      <dgm:spPr/>
    </dgm:pt>
    <dgm:pt modelId="{FBD05D22-4EE4-4942-B99A-51AB916F883C}" type="pres">
      <dgm:prSet presAssocID="{E0573C22-0D49-4D07-BFFC-96BC40517956}" presName="connTx" presStyleLbl="parChTrans1D2" presStyleIdx="8" presStyleCnt="15"/>
      <dgm:spPr/>
    </dgm:pt>
    <dgm:pt modelId="{CF7A668C-4BE9-4563-BE51-F5C8FA7C7BDF}" type="pres">
      <dgm:prSet presAssocID="{6126FCC4-277C-4132-992B-47BD82F0B9D9}" presName="node" presStyleLbl="node1" presStyleIdx="8" presStyleCnt="15" custRadScaleRad="101353" custRadScaleInc="8989">
        <dgm:presLayoutVars>
          <dgm:bulletEnabled val="1"/>
        </dgm:presLayoutVars>
      </dgm:prSet>
      <dgm:spPr/>
    </dgm:pt>
    <dgm:pt modelId="{2A0FAAFB-BD52-4E83-A614-3572DCC3CD55}" type="pres">
      <dgm:prSet presAssocID="{744648A1-6B01-4536-9BE9-E8579103157A}" presName="Name9" presStyleLbl="parChTrans1D2" presStyleIdx="9" presStyleCnt="15"/>
      <dgm:spPr/>
    </dgm:pt>
    <dgm:pt modelId="{8BFF7361-25BC-4C78-A9B7-6A6D14410F15}" type="pres">
      <dgm:prSet presAssocID="{744648A1-6B01-4536-9BE9-E8579103157A}" presName="connTx" presStyleLbl="parChTrans1D2" presStyleIdx="9" presStyleCnt="15"/>
      <dgm:spPr/>
    </dgm:pt>
    <dgm:pt modelId="{0ADA697A-0949-4E76-AF86-68823B3E507E}" type="pres">
      <dgm:prSet presAssocID="{4EE7A08B-B33A-4A96-9243-181EF88493D0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14DCE98D-DDEC-4EB3-889C-9DB10289C91E}" type="pres">
      <dgm:prSet presAssocID="{673A8902-EDE2-4030-9C14-FEFE9DA767A2}" presName="Name9" presStyleLbl="parChTrans1D2" presStyleIdx="10" presStyleCnt="15"/>
      <dgm:spPr/>
    </dgm:pt>
    <dgm:pt modelId="{3C97C80C-F390-4A65-AF06-4621F0610183}" type="pres">
      <dgm:prSet presAssocID="{673A8902-EDE2-4030-9C14-FEFE9DA767A2}" presName="connTx" presStyleLbl="parChTrans1D2" presStyleIdx="10" presStyleCnt="15"/>
      <dgm:spPr/>
    </dgm:pt>
    <dgm:pt modelId="{2661A7E2-13CB-4CD3-A7D1-77439F3C9067}" type="pres">
      <dgm:prSet presAssocID="{D4F5E4C9-6064-440B-935E-8429274657D3}" presName="node" presStyleLbl="node1" presStyleIdx="10" presStyleCnt="15" custRadScaleRad="94327" custRadScaleInc="8054">
        <dgm:presLayoutVars>
          <dgm:bulletEnabled val="1"/>
        </dgm:presLayoutVars>
      </dgm:prSet>
      <dgm:spPr/>
    </dgm:pt>
    <dgm:pt modelId="{949EC94C-7A5A-48CC-A6B1-543C7F0067EA}" type="pres">
      <dgm:prSet presAssocID="{0F3CEBB4-B652-4AD0-B015-A4A2EFAE8B14}" presName="Name9" presStyleLbl="parChTrans1D2" presStyleIdx="11" presStyleCnt="15"/>
      <dgm:spPr/>
    </dgm:pt>
    <dgm:pt modelId="{CCF325AE-CC86-490A-A4DB-15AB74955C37}" type="pres">
      <dgm:prSet presAssocID="{0F3CEBB4-B652-4AD0-B015-A4A2EFAE8B14}" presName="connTx" presStyleLbl="parChTrans1D2" presStyleIdx="11" presStyleCnt="15"/>
      <dgm:spPr/>
    </dgm:pt>
    <dgm:pt modelId="{B0529C3A-DE82-4976-B677-96BDD0AB884A}" type="pres">
      <dgm:prSet presAssocID="{D6AB3800-E883-4822-9E65-AA1A40ABF99B}" presName="node" presStyleLbl="node1" presStyleIdx="11" presStyleCnt="15" custRadScaleRad="95526" custRadScaleInc="18832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10E1104-32C9-4FA3-AE2A-50538090A299}" type="pres">
      <dgm:prSet presAssocID="{B09D68DC-2229-4CBB-B23C-A95D3D7D7572}" presName="Name9" presStyleLbl="parChTrans1D2" presStyleIdx="12" presStyleCnt="15"/>
      <dgm:spPr/>
    </dgm:pt>
    <dgm:pt modelId="{20E66888-DEC8-4C82-B4DC-248772E2BF4B}" type="pres">
      <dgm:prSet presAssocID="{B09D68DC-2229-4CBB-B23C-A95D3D7D7572}" presName="connTx" presStyleLbl="parChTrans1D2" presStyleIdx="12" presStyleCnt="15"/>
      <dgm:spPr/>
    </dgm:pt>
    <dgm:pt modelId="{481ABCCA-29A1-41A0-AA7C-6DB46E48F4F8}" type="pres">
      <dgm:prSet presAssocID="{E1080570-E23C-4FFD-8E64-A3948B66AE7E}" presName="node" presStyleLbl="node1" presStyleIdx="12" presStyleCnt="15" custRadScaleRad="97521" custRadScaleInc="25918">
        <dgm:presLayoutVars>
          <dgm:bulletEnabled val="1"/>
        </dgm:presLayoutVars>
      </dgm:prSet>
      <dgm:spPr/>
    </dgm:pt>
    <dgm:pt modelId="{0E4C03FC-2537-421B-B9D4-2E0415BCF2E9}" type="pres">
      <dgm:prSet presAssocID="{7F1D0B41-74CE-4DA5-887B-66B3390E5657}" presName="Name9" presStyleLbl="parChTrans1D2" presStyleIdx="13" presStyleCnt="15"/>
      <dgm:spPr/>
    </dgm:pt>
    <dgm:pt modelId="{00A6E423-BDE5-48AB-9BDB-E6D74DE0C797}" type="pres">
      <dgm:prSet presAssocID="{7F1D0B41-74CE-4DA5-887B-66B3390E5657}" presName="connTx" presStyleLbl="parChTrans1D2" presStyleIdx="13" presStyleCnt="15"/>
      <dgm:spPr/>
    </dgm:pt>
    <dgm:pt modelId="{9A0CABCD-CD8E-40A0-877E-6DA4497EE5DF}" type="pres">
      <dgm:prSet presAssocID="{DB4C7142-1D28-450A-A594-D05DC959F985}" presName="node" presStyleLbl="node1" presStyleIdx="13" presStyleCnt="15" custRadScaleRad="99930" custRadScaleInc="28210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03813DC7-CB7D-4B97-963B-6731D045DA20}" type="pres">
      <dgm:prSet presAssocID="{7124245D-AB16-4484-BE34-E0339EDA756D}" presName="Name9" presStyleLbl="parChTrans1D2" presStyleIdx="14" presStyleCnt="15"/>
      <dgm:spPr/>
    </dgm:pt>
    <dgm:pt modelId="{569CE354-BFC1-4DA5-8A40-EA3581CA258D}" type="pres">
      <dgm:prSet presAssocID="{7124245D-AB16-4484-BE34-E0339EDA756D}" presName="connTx" presStyleLbl="parChTrans1D2" presStyleIdx="14" presStyleCnt="15"/>
      <dgm:spPr/>
    </dgm:pt>
    <dgm:pt modelId="{876C9355-1D00-4777-B3C1-E40B23F82628}" type="pres">
      <dgm:prSet presAssocID="{09644893-2073-45D1-B473-826C4B8B5BC4}" presName="node" presStyleLbl="node1" presStyleIdx="14" presStyleCnt="15" custRadScaleRad="100283" custRadScaleInc="7761">
        <dgm:presLayoutVars>
          <dgm:bulletEnabled val="1"/>
        </dgm:presLayoutVars>
      </dgm:prSet>
      <dgm:spPr/>
    </dgm:pt>
  </dgm:ptLst>
  <dgm:cxnLst>
    <dgm:cxn modelId="{7C9D472E-528A-4A55-899F-D8C88A79C2E7}" type="presOf" srcId="{D6AB3800-E883-4822-9E65-AA1A40ABF99B}" destId="{B0529C3A-DE82-4976-B677-96BDD0AB884A}" srcOrd="0" destOrd="0" presId="urn:microsoft.com/office/officeart/2005/8/layout/radial1"/>
    <dgm:cxn modelId="{1576321A-C585-4A2A-8CB4-F87D4D7108F2}" type="presOf" srcId="{14175F29-ED26-49E1-9190-32053FEC31AA}" destId="{07951E7E-3845-4FED-9205-CBF203A2EB54}" srcOrd="1" destOrd="0" presId="urn:microsoft.com/office/officeart/2005/8/layout/radial1"/>
    <dgm:cxn modelId="{69C87702-ECFB-49B6-98E0-A4B5CDA69C4D}" type="presOf" srcId="{8D81B619-74E9-42FE-AB44-9EE7A4E7CCEF}" destId="{44B955D1-1142-4F7B-BAB1-F6092D321D0E}" srcOrd="0" destOrd="0" presId="urn:microsoft.com/office/officeart/2005/8/layout/radial1"/>
    <dgm:cxn modelId="{D40E9FA7-2869-4C56-9F95-170894618DF9}" srcId="{47200DA4-D53F-4C4C-9E97-1A1DE092DA2B}" destId="{4D4D6DBD-24D6-436E-BEFA-03FFBD9556CE}" srcOrd="3" destOrd="0" parTransId="{34E3ECC8-4111-4102-8D7C-24D792744CF5}" sibTransId="{5C7A135D-4C88-4348-967B-FFADA0510D55}"/>
    <dgm:cxn modelId="{E11B5843-CBCA-45D3-8582-A6CF4EA42339}" type="presOf" srcId="{47200DA4-D53F-4C4C-9E97-1A1DE092DA2B}" destId="{B9F69F86-62BB-4F86-A786-0B67CCE56F00}" srcOrd="0" destOrd="0" presId="urn:microsoft.com/office/officeart/2005/8/layout/radial1"/>
    <dgm:cxn modelId="{DB933803-BF57-4BAE-B144-3E95B100F692}" srcId="{BD12756C-17E4-4A32-9471-3A111E1F715A}" destId="{47200DA4-D53F-4C4C-9E97-1A1DE092DA2B}" srcOrd="0" destOrd="0" parTransId="{EBA3D34B-D86E-4BAD-917A-3C4507DA1B40}" sibTransId="{FFC27307-648E-4995-8985-C9D8DAB89451}"/>
    <dgm:cxn modelId="{88CB2CE8-4708-4C8F-B99B-AC1FF44DC915}" type="presOf" srcId="{2B294544-4103-4702-822A-BAC9630F1360}" destId="{21534B7C-6D4C-4DA4-8A8E-9DC723BABD02}" srcOrd="0" destOrd="0" presId="urn:microsoft.com/office/officeart/2005/8/layout/radial1"/>
    <dgm:cxn modelId="{843F6787-CB10-4058-B65A-1A501CA1CB9A}" type="presOf" srcId="{B09D68DC-2229-4CBB-B23C-A95D3D7D7572}" destId="{20E66888-DEC8-4C82-B4DC-248772E2BF4B}" srcOrd="1" destOrd="0" presId="urn:microsoft.com/office/officeart/2005/8/layout/radial1"/>
    <dgm:cxn modelId="{4C1F1131-2424-498F-B856-4778D443CC36}" type="presOf" srcId="{2B294544-4103-4702-822A-BAC9630F1360}" destId="{4D33BAC9-6283-49F2-98AF-BE472891F958}" srcOrd="1" destOrd="0" presId="urn:microsoft.com/office/officeart/2005/8/layout/radial1"/>
    <dgm:cxn modelId="{C2B96483-5FB4-409B-8B4A-740827B1EFAE}" type="presOf" srcId="{DB4C7142-1D28-450A-A594-D05DC959F985}" destId="{9A0CABCD-CD8E-40A0-877E-6DA4497EE5DF}" srcOrd="0" destOrd="0" presId="urn:microsoft.com/office/officeart/2005/8/layout/radial1"/>
    <dgm:cxn modelId="{A7E38C28-34E1-4B7D-8C92-B4EAB19434F6}" srcId="{47200DA4-D53F-4C4C-9E97-1A1DE092DA2B}" destId="{D6AB3800-E883-4822-9E65-AA1A40ABF99B}" srcOrd="11" destOrd="0" parTransId="{0F3CEBB4-B652-4AD0-B015-A4A2EFAE8B14}" sibTransId="{11218D3A-C087-42F7-8CB1-833A1875C1B5}"/>
    <dgm:cxn modelId="{4C162CDD-699C-4591-A92B-7A941E445927}" type="presOf" srcId="{62DC09AF-C25E-463B-8F03-0CEFF1DB0437}" destId="{1080768F-BBC3-4147-9AFE-77CA475498D3}" srcOrd="1" destOrd="0" presId="urn:microsoft.com/office/officeart/2005/8/layout/radial1"/>
    <dgm:cxn modelId="{6BE8301C-FF4C-41E5-8655-74F33E9E4805}" type="presOf" srcId="{7124245D-AB16-4484-BE34-E0339EDA756D}" destId="{569CE354-BFC1-4DA5-8A40-EA3581CA258D}" srcOrd="1" destOrd="0" presId="urn:microsoft.com/office/officeart/2005/8/layout/radial1"/>
    <dgm:cxn modelId="{7E2346B7-1F10-4BBF-9EAD-50815A99631A}" srcId="{47200DA4-D53F-4C4C-9E97-1A1DE092DA2B}" destId="{2BE2594A-8C80-4604-AC56-083955D5C48A}" srcOrd="1" destOrd="0" parTransId="{14175F29-ED26-49E1-9190-32053FEC31AA}" sibTransId="{154B8FBD-94AB-4E81-B371-4B6ABDB8BD48}"/>
    <dgm:cxn modelId="{5FBCFB07-BC59-42F6-9777-E5A7B5D87D8A}" srcId="{47200DA4-D53F-4C4C-9E97-1A1DE092DA2B}" destId="{DB4C7142-1D28-450A-A594-D05DC959F985}" srcOrd="13" destOrd="0" parTransId="{7F1D0B41-74CE-4DA5-887B-66B3390E5657}" sibTransId="{50281504-7D1A-40AB-9AB6-E71C873B5A2E}"/>
    <dgm:cxn modelId="{CD4D4590-BA8A-4C1D-A553-3C0AD68DD0DF}" type="presOf" srcId="{D4F5E4C9-6064-440B-935E-8429274657D3}" destId="{2661A7E2-13CB-4CD3-A7D1-77439F3C9067}" srcOrd="0" destOrd="0" presId="urn:microsoft.com/office/officeart/2005/8/layout/radial1"/>
    <dgm:cxn modelId="{FEB637C9-B339-47BD-B388-5BB3D1412132}" type="presOf" srcId="{0F3CEBB4-B652-4AD0-B015-A4A2EFAE8B14}" destId="{949EC94C-7A5A-48CC-A6B1-543C7F0067EA}" srcOrd="0" destOrd="0" presId="urn:microsoft.com/office/officeart/2005/8/layout/radial1"/>
    <dgm:cxn modelId="{7A3962C7-3790-418D-8B48-D78CB1A9C776}" srcId="{47200DA4-D53F-4C4C-9E97-1A1DE092DA2B}" destId="{4EE7A08B-B33A-4A96-9243-181EF88493D0}" srcOrd="9" destOrd="0" parTransId="{744648A1-6B01-4536-9BE9-E8579103157A}" sibTransId="{D892D843-66C4-4260-9C59-264E2175DAE9}"/>
    <dgm:cxn modelId="{81EE22B7-10E0-43D7-A30E-DD43BDD0F435}" srcId="{47200DA4-D53F-4C4C-9E97-1A1DE092DA2B}" destId="{D4F5E4C9-6064-440B-935E-8429274657D3}" srcOrd="10" destOrd="0" parTransId="{673A8902-EDE2-4030-9C14-FEFE9DA767A2}" sibTransId="{89AFFEAF-EBB8-4020-9661-6512A3E4EE2F}"/>
    <dgm:cxn modelId="{D2AC7DF3-341F-4E3E-97BB-B9E4AE8619D4}" type="presOf" srcId="{E0573C22-0D49-4D07-BFFC-96BC40517956}" destId="{FBD05D22-4EE4-4942-B99A-51AB916F883C}" srcOrd="1" destOrd="0" presId="urn:microsoft.com/office/officeart/2005/8/layout/radial1"/>
    <dgm:cxn modelId="{69145569-3BB0-45B3-9812-5A5612270A67}" srcId="{47200DA4-D53F-4C4C-9E97-1A1DE092DA2B}" destId="{C00F4B61-AF4D-41D7-8217-F10234261848}" srcOrd="2" destOrd="0" parTransId="{2B294544-4103-4702-822A-BAC9630F1360}" sibTransId="{F2131B3B-2BA7-4956-9F47-CCE8C4B2F021}"/>
    <dgm:cxn modelId="{D9F6BD1E-9A9A-416C-8118-0A184969480B}" type="presOf" srcId="{763F20F7-80B8-4C7C-98D7-EC0E5245B767}" destId="{FBC52905-AD49-4B38-B8A2-84921A11D7FC}" srcOrd="1" destOrd="0" presId="urn:microsoft.com/office/officeart/2005/8/layout/radial1"/>
    <dgm:cxn modelId="{00B6B38A-F1D8-4629-8B7A-471F4E61978A}" srcId="{47200DA4-D53F-4C4C-9E97-1A1DE092DA2B}" destId="{24DE2591-AB68-4F4D-BF22-88530F7BAF01}" srcOrd="7" destOrd="0" parTransId="{62DC09AF-C25E-463B-8F03-0CEFF1DB0437}" sibTransId="{15C3125B-DB38-4C45-9D13-78B524795A58}"/>
    <dgm:cxn modelId="{5AB04A35-AAF8-477A-B98A-F52C810EBA6B}" type="presOf" srcId="{BD12756C-17E4-4A32-9471-3A111E1F715A}" destId="{61AD9CA7-55AE-4C77-A67B-CFA4E4C05478}" srcOrd="0" destOrd="0" presId="urn:microsoft.com/office/officeart/2005/8/layout/radial1"/>
    <dgm:cxn modelId="{90C8C027-DDDA-4F3C-AA37-14BEEA8EED7D}" type="presOf" srcId="{639F7A06-1F93-4800-85E2-9507043BD863}" destId="{4B8068B1-C0F6-4A6E-BF9E-F59EF1568B3F}" srcOrd="0" destOrd="0" presId="urn:microsoft.com/office/officeart/2005/8/layout/radial1"/>
    <dgm:cxn modelId="{25E9CDA2-7E14-43F7-BB18-9094CF289FC7}" type="presOf" srcId="{0F3CEBB4-B652-4AD0-B015-A4A2EFAE8B14}" destId="{CCF325AE-CC86-490A-A4DB-15AB74955C37}" srcOrd="1" destOrd="0" presId="urn:microsoft.com/office/officeart/2005/8/layout/radial1"/>
    <dgm:cxn modelId="{D712C56F-8AAA-493F-AEB2-1B6258B95445}" type="presOf" srcId="{4D4D6DBD-24D6-436E-BEFA-03FFBD9556CE}" destId="{3BA38573-E7FB-4BAB-BF8B-7F0F0AC9F0BA}" srcOrd="0" destOrd="0" presId="urn:microsoft.com/office/officeart/2005/8/layout/radial1"/>
    <dgm:cxn modelId="{E6AEE4FB-B664-40FD-B3BD-3E5A63EC38BC}" type="presOf" srcId="{B09D68DC-2229-4CBB-B23C-A95D3D7D7572}" destId="{C10E1104-32C9-4FA3-AE2A-50538090A299}" srcOrd="0" destOrd="0" presId="urn:microsoft.com/office/officeart/2005/8/layout/radial1"/>
    <dgm:cxn modelId="{71CD2E9D-023E-4A0B-A7A4-240F6E06F362}" type="presOf" srcId="{4EE7A08B-B33A-4A96-9243-181EF88493D0}" destId="{0ADA697A-0949-4E76-AF86-68823B3E507E}" srcOrd="0" destOrd="0" presId="urn:microsoft.com/office/officeart/2005/8/layout/radial1"/>
    <dgm:cxn modelId="{1A688280-C876-4B72-A9A0-124212A290F8}" type="presOf" srcId="{744648A1-6B01-4536-9BE9-E8579103157A}" destId="{8BFF7361-25BC-4C78-A9B7-6A6D14410F15}" srcOrd="1" destOrd="0" presId="urn:microsoft.com/office/officeart/2005/8/layout/radial1"/>
    <dgm:cxn modelId="{7472565B-8048-4B01-9878-9DF2CD7B75C6}" type="presOf" srcId="{E1080570-E23C-4FFD-8E64-A3948B66AE7E}" destId="{481ABCCA-29A1-41A0-AA7C-6DB46E48F4F8}" srcOrd="0" destOrd="0" presId="urn:microsoft.com/office/officeart/2005/8/layout/radial1"/>
    <dgm:cxn modelId="{C0CB5172-5C3C-4BAB-B133-CB9278B2C7B3}" type="presOf" srcId="{91579A23-563C-496D-9156-3E2490D21322}" destId="{B57E8533-9D6D-49CC-AD01-C70B1D292DEA}" srcOrd="0" destOrd="0" presId="urn:microsoft.com/office/officeart/2005/8/layout/radial1"/>
    <dgm:cxn modelId="{AFD5EBA2-866D-4151-9715-6EAD225F225B}" srcId="{47200DA4-D53F-4C4C-9E97-1A1DE092DA2B}" destId="{57552EE6-245E-4AB8-A5D7-183E6C2364C5}" srcOrd="6" destOrd="0" parTransId="{3B1A5451-5BA6-4B32-9BC8-6FD3ABB79E0F}" sibTransId="{80D0E703-B6E1-4A8A-91F0-13CCC36D42B1}"/>
    <dgm:cxn modelId="{FA26E932-156E-4ADA-95E7-ECC8823608F6}" srcId="{47200DA4-D53F-4C4C-9E97-1A1DE092DA2B}" destId="{E1080570-E23C-4FFD-8E64-A3948B66AE7E}" srcOrd="12" destOrd="0" parTransId="{B09D68DC-2229-4CBB-B23C-A95D3D7D7572}" sibTransId="{A5836A45-13B5-4F16-8DB0-3F88927F1EF4}"/>
    <dgm:cxn modelId="{4AC5E3CB-662B-42E1-850E-B7E4CC15B8C1}" type="presOf" srcId="{8D81B619-74E9-42FE-AB44-9EE7A4E7CCEF}" destId="{D5DE41D6-44F5-4926-83AC-9B5E0769AD35}" srcOrd="1" destOrd="0" presId="urn:microsoft.com/office/officeart/2005/8/layout/radial1"/>
    <dgm:cxn modelId="{4B7D7F65-2E8C-4C40-92C9-0F9C6177CA0C}" srcId="{47200DA4-D53F-4C4C-9E97-1A1DE092DA2B}" destId="{639F7A06-1F93-4800-85E2-9507043BD863}" srcOrd="4" destOrd="0" parTransId="{763F20F7-80B8-4C7C-98D7-EC0E5245B767}" sibTransId="{35A965F6-28CE-4978-8EE3-6B7354025982}"/>
    <dgm:cxn modelId="{9D0AB148-8CF6-4AA6-9E60-DB4DA919D799}" type="presOf" srcId="{34E3ECC8-4111-4102-8D7C-24D792744CF5}" destId="{81729028-8024-4ED7-B7DC-5263A7D4089B}" srcOrd="1" destOrd="0" presId="urn:microsoft.com/office/officeart/2005/8/layout/radial1"/>
    <dgm:cxn modelId="{3F2F39E0-693B-4106-85B3-A5DBFA6CE23F}" type="presOf" srcId="{14175F29-ED26-49E1-9190-32053FEC31AA}" destId="{C3C94055-5EBF-4BE4-A47F-7D2562E020FB}" srcOrd="0" destOrd="0" presId="urn:microsoft.com/office/officeart/2005/8/layout/radial1"/>
    <dgm:cxn modelId="{A908AE0F-DCAE-4C00-9D15-CF3E761C0EBB}" type="presOf" srcId="{24DE2591-AB68-4F4D-BF22-88530F7BAF01}" destId="{D79489FA-4B55-46B9-92C6-D4BD128BD1DD}" srcOrd="0" destOrd="0" presId="urn:microsoft.com/office/officeart/2005/8/layout/radial1"/>
    <dgm:cxn modelId="{7BADE296-94EA-42C2-B65E-E98EE5BB4500}" type="presOf" srcId="{34E3ECC8-4111-4102-8D7C-24D792744CF5}" destId="{67520665-60E5-4C4D-809E-F0458F52347D}" srcOrd="0" destOrd="0" presId="urn:microsoft.com/office/officeart/2005/8/layout/radial1"/>
    <dgm:cxn modelId="{3A929407-1651-4201-B2F6-816888A57A36}" srcId="{47200DA4-D53F-4C4C-9E97-1A1DE092DA2B}" destId="{6126FCC4-277C-4132-992B-47BD82F0B9D9}" srcOrd="8" destOrd="0" parTransId="{E0573C22-0D49-4D07-BFFC-96BC40517956}" sibTransId="{2F054127-547F-4147-A247-D320FB4611D0}"/>
    <dgm:cxn modelId="{6759E83E-BADF-463B-93B9-828CEDD4D5C4}" type="presOf" srcId="{744648A1-6B01-4536-9BE9-E8579103157A}" destId="{2A0FAAFB-BD52-4E83-A614-3572DCC3CD55}" srcOrd="0" destOrd="0" presId="urn:microsoft.com/office/officeart/2005/8/layout/radial1"/>
    <dgm:cxn modelId="{68B07C29-5677-4189-B410-0A5CE014812F}" type="presOf" srcId="{7124245D-AB16-4484-BE34-E0339EDA756D}" destId="{03813DC7-CB7D-4B97-963B-6731D045DA20}" srcOrd="0" destOrd="0" presId="urn:microsoft.com/office/officeart/2005/8/layout/radial1"/>
    <dgm:cxn modelId="{301DB625-4B29-4A46-9ECE-736D9CDC6EB4}" srcId="{47200DA4-D53F-4C4C-9E97-1A1DE092DA2B}" destId="{09644893-2073-45D1-B473-826C4B8B5BC4}" srcOrd="14" destOrd="0" parTransId="{7124245D-AB16-4484-BE34-E0339EDA756D}" sibTransId="{A2AB346B-A28A-430A-B5B1-812729563C96}"/>
    <dgm:cxn modelId="{B00B2F36-1A7A-4B40-9517-388048E79FCB}" type="presOf" srcId="{C00F4B61-AF4D-41D7-8217-F10234261848}" destId="{B80E6F10-00E5-4B2C-A277-6218DD4ACC91}" srcOrd="0" destOrd="0" presId="urn:microsoft.com/office/officeart/2005/8/layout/radial1"/>
    <dgm:cxn modelId="{4FF8096E-6B8E-4523-95C9-1A373235AA75}" type="presOf" srcId="{5AE1F6C9-CB33-4145-ADC3-ADD2B278BAB7}" destId="{084ED027-E4CE-4AB1-8849-DBC8E133D70F}" srcOrd="1" destOrd="0" presId="urn:microsoft.com/office/officeart/2005/8/layout/radial1"/>
    <dgm:cxn modelId="{9D897D09-0199-4738-AAAF-BB3606367BB4}" type="presOf" srcId="{673A8902-EDE2-4030-9C14-FEFE9DA767A2}" destId="{14DCE98D-DDEC-4EB3-889C-9DB10289C91E}" srcOrd="0" destOrd="0" presId="urn:microsoft.com/office/officeart/2005/8/layout/radial1"/>
    <dgm:cxn modelId="{D5EC5DAF-42D2-4D49-919F-8117E1BAF2F9}" type="presOf" srcId="{3B1A5451-5BA6-4B32-9BC8-6FD3ABB79E0F}" destId="{1BC1902D-673E-4C50-88B9-D97A53C9D28F}" srcOrd="0" destOrd="0" presId="urn:microsoft.com/office/officeart/2005/8/layout/radial1"/>
    <dgm:cxn modelId="{89A2FA3E-38C0-4F85-A376-A9617635EADF}" type="presOf" srcId="{57552EE6-245E-4AB8-A5D7-183E6C2364C5}" destId="{439F733A-C598-4FA1-B164-C9E707CAC090}" srcOrd="0" destOrd="0" presId="urn:microsoft.com/office/officeart/2005/8/layout/radial1"/>
    <dgm:cxn modelId="{1D4E5F7C-592E-48E6-9274-491F4BB689A1}" type="presOf" srcId="{673A8902-EDE2-4030-9C14-FEFE9DA767A2}" destId="{3C97C80C-F390-4A65-AF06-4621F0610183}" srcOrd="1" destOrd="0" presId="urn:microsoft.com/office/officeart/2005/8/layout/radial1"/>
    <dgm:cxn modelId="{7F26316D-1DE6-41EC-BE5F-6DC83D2EC6A7}" type="presOf" srcId="{7F1D0B41-74CE-4DA5-887B-66B3390E5657}" destId="{0E4C03FC-2537-421B-B9D4-2E0415BCF2E9}" srcOrd="0" destOrd="0" presId="urn:microsoft.com/office/officeart/2005/8/layout/radial1"/>
    <dgm:cxn modelId="{94F036EF-934C-4FCA-B6D8-B0D2EEB95B51}" type="presOf" srcId="{5AE1F6C9-CB33-4145-ADC3-ADD2B278BAB7}" destId="{A3AF3EAB-D911-4B21-9D81-28A9FB42AC37}" srcOrd="0" destOrd="0" presId="urn:microsoft.com/office/officeart/2005/8/layout/radial1"/>
    <dgm:cxn modelId="{6B2546F4-3111-4574-AD8B-1FCA16DDFDB0}" type="presOf" srcId="{7F1D0B41-74CE-4DA5-887B-66B3390E5657}" destId="{00A6E423-BDE5-48AB-9BDB-E6D74DE0C797}" srcOrd="1" destOrd="0" presId="urn:microsoft.com/office/officeart/2005/8/layout/radial1"/>
    <dgm:cxn modelId="{22B84D02-5924-4ECB-8C59-F69876631064}" type="presOf" srcId="{E0573C22-0D49-4D07-BFFC-96BC40517956}" destId="{EAA05E30-FE6E-430B-8375-AA3ADF035705}" srcOrd="0" destOrd="0" presId="urn:microsoft.com/office/officeart/2005/8/layout/radial1"/>
    <dgm:cxn modelId="{B413E1DA-E314-4A2D-92CA-E1A56C6A571F}" type="presOf" srcId="{09644893-2073-45D1-B473-826C4B8B5BC4}" destId="{876C9355-1D00-4777-B3C1-E40B23F82628}" srcOrd="0" destOrd="0" presId="urn:microsoft.com/office/officeart/2005/8/layout/radial1"/>
    <dgm:cxn modelId="{F0F498E2-47FE-404B-866F-B34351C1EC37}" type="presOf" srcId="{5F956C9D-CB35-45D2-9874-E1CA7BCE8459}" destId="{CFE27234-58CE-4ABA-BC57-1D3E14FA9FED}" srcOrd="0" destOrd="0" presId="urn:microsoft.com/office/officeart/2005/8/layout/radial1"/>
    <dgm:cxn modelId="{88D59671-1014-4E86-A340-129C972A55CA}" type="presOf" srcId="{3B1A5451-5BA6-4B32-9BC8-6FD3ABB79E0F}" destId="{B46F3E9C-AE23-4742-A3E3-503D7ED606E9}" srcOrd="1" destOrd="0" presId="urn:microsoft.com/office/officeart/2005/8/layout/radial1"/>
    <dgm:cxn modelId="{2B48EBC0-8E5F-4CE3-9130-D9E6926DFF31}" type="presOf" srcId="{6126FCC4-277C-4132-992B-47BD82F0B9D9}" destId="{CF7A668C-4BE9-4563-BE51-F5C8FA7C7BDF}" srcOrd="0" destOrd="0" presId="urn:microsoft.com/office/officeart/2005/8/layout/radial1"/>
    <dgm:cxn modelId="{7D4B0C0B-81E5-4244-B6CF-CE5A0B9531D2}" type="presOf" srcId="{763F20F7-80B8-4C7C-98D7-EC0E5245B767}" destId="{BC436187-D703-4184-A328-6E794431DF08}" srcOrd="0" destOrd="0" presId="urn:microsoft.com/office/officeart/2005/8/layout/radial1"/>
    <dgm:cxn modelId="{FFBC971D-5C5B-4D10-8354-99EFEC5C1B96}" type="presOf" srcId="{2BE2594A-8C80-4604-AC56-083955D5C48A}" destId="{7942F98E-FA38-4EC0-B2E0-B89086834569}" srcOrd="0" destOrd="0" presId="urn:microsoft.com/office/officeart/2005/8/layout/radial1"/>
    <dgm:cxn modelId="{55388797-A366-49DB-A45E-EE61BF917A93}" srcId="{47200DA4-D53F-4C4C-9E97-1A1DE092DA2B}" destId="{91579A23-563C-496D-9156-3E2490D21322}" srcOrd="5" destOrd="0" parTransId="{8D81B619-74E9-42FE-AB44-9EE7A4E7CCEF}" sibTransId="{C4BE7517-DD90-4711-84E7-3FD65AA1CBDE}"/>
    <dgm:cxn modelId="{6E5E1AF8-58E0-4FC8-94C8-80C32003A3B5}" srcId="{47200DA4-D53F-4C4C-9E97-1A1DE092DA2B}" destId="{5F956C9D-CB35-45D2-9874-E1CA7BCE8459}" srcOrd="0" destOrd="0" parTransId="{5AE1F6C9-CB33-4145-ADC3-ADD2B278BAB7}" sibTransId="{AB2B2CC9-275A-43CE-9302-A4221AD91693}"/>
    <dgm:cxn modelId="{AC04CE7A-356D-401D-BF2F-1D67A2D27213}" type="presOf" srcId="{62DC09AF-C25E-463B-8F03-0CEFF1DB0437}" destId="{04065291-A865-4C3E-8D38-8838B7A3176B}" srcOrd="0" destOrd="0" presId="urn:microsoft.com/office/officeart/2005/8/layout/radial1"/>
    <dgm:cxn modelId="{27CD2F18-9FB7-4ED8-AC9D-453AD6D8152A}" type="presParOf" srcId="{61AD9CA7-55AE-4C77-A67B-CFA4E4C05478}" destId="{B9F69F86-62BB-4F86-A786-0B67CCE56F00}" srcOrd="0" destOrd="0" presId="urn:microsoft.com/office/officeart/2005/8/layout/radial1"/>
    <dgm:cxn modelId="{99CF228E-90BD-4B75-915A-A1BAE114799F}" type="presParOf" srcId="{61AD9CA7-55AE-4C77-A67B-CFA4E4C05478}" destId="{A3AF3EAB-D911-4B21-9D81-28A9FB42AC37}" srcOrd="1" destOrd="0" presId="urn:microsoft.com/office/officeart/2005/8/layout/radial1"/>
    <dgm:cxn modelId="{8CFFBC4F-A3C8-443E-B01C-564D815BC466}" type="presParOf" srcId="{A3AF3EAB-D911-4B21-9D81-28A9FB42AC37}" destId="{084ED027-E4CE-4AB1-8849-DBC8E133D70F}" srcOrd="0" destOrd="0" presId="urn:microsoft.com/office/officeart/2005/8/layout/radial1"/>
    <dgm:cxn modelId="{E39D8647-7D35-47A4-8A73-BF6272D76677}" type="presParOf" srcId="{61AD9CA7-55AE-4C77-A67B-CFA4E4C05478}" destId="{CFE27234-58CE-4ABA-BC57-1D3E14FA9FED}" srcOrd="2" destOrd="0" presId="urn:microsoft.com/office/officeart/2005/8/layout/radial1"/>
    <dgm:cxn modelId="{E923DE7F-75E4-4B18-A820-0F268CA1197A}" type="presParOf" srcId="{61AD9CA7-55AE-4C77-A67B-CFA4E4C05478}" destId="{C3C94055-5EBF-4BE4-A47F-7D2562E020FB}" srcOrd="3" destOrd="0" presId="urn:microsoft.com/office/officeart/2005/8/layout/radial1"/>
    <dgm:cxn modelId="{973804D4-E91E-4C71-A5F8-53F5A8A3BA2B}" type="presParOf" srcId="{C3C94055-5EBF-4BE4-A47F-7D2562E020FB}" destId="{07951E7E-3845-4FED-9205-CBF203A2EB54}" srcOrd="0" destOrd="0" presId="urn:microsoft.com/office/officeart/2005/8/layout/radial1"/>
    <dgm:cxn modelId="{F6A963EF-BC1E-403B-987A-0419EA06FB11}" type="presParOf" srcId="{61AD9CA7-55AE-4C77-A67B-CFA4E4C05478}" destId="{7942F98E-FA38-4EC0-B2E0-B89086834569}" srcOrd="4" destOrd="0" presId="urn:microsoft.com/office/officeart/2005/8/layout/radial1"/>
    <dgm:cxn modelId="{7864C86A-C2A7-4B9D-B335-511C0A4E0425}" type="presParOf" srcId="{61AD9CA7-55AE-4C77-A67B-CFA4E4C05478}" destId="{21534B7C-6D4C-4DA4-8A8E-9DC723BABD02}" srcOrd="5" destOrd="0" presId="urn:microsoft.com/office/officeart/2005/8/layout/radial1"/>
    <dgm:cxn modelId="{9B32785D-7E6E-4E11-A24D-4D0EACE2C6A6}" type="presParOf" srcId="{21534B7C-6D4C-4DA4-8A8E-9DC723BABD02}" destId="{4D33BAC9-6283-49F2-98AF-BE472891F958}" srcOrd="0" destOrd="0" presId="urn:microsoft.com/office/officeart/2005/8/layout/radial1"/>
    <dgm:cxn modelId="{1F4ECA61-C48E-4C5E-A525-92968234EE15}" type="presParOf" srcId="{61AD9CA7-55AE-4C77-A67B-CFA4E4C05478}" destId="{B80E6F10-00E5-4B2C-A277-6218DD4ACC91}" srcOrd="6" destOrd="0" presId="urn:microsoft.com/office/officeart/2005/8/layout/radial1"/>
    <dgm:cxn modelId="{DBF70C45-7F27-467B-B8C7-0D68B0E0D3B2}" type="presParOf" srcId="{61AD9CA7-55AE-4C77-A67B-CFA4E4C05478}" destId="{67520665-60E5-4C4D-809E-F0458F52347D}" srcOrd="7" destOrd="0" presId="urn:microsoft.com/office/officeart/2005/8/layout/radial1"/>
    <dgm:cxn modelId="{C66603C1-DA31-4663-9114-D814D2ADCAA5}" type="presParOf" srcId="{67520665-60E5-4C4D-809E-F0458F52347D}" destId="{81729028-8024-4ED7-B7DC-5263A7D4089B}" srcOrd="0" destOrd="0" presId="urn:microsoft.com/office/officeart/2005/8/layout/radial1"/>
    <dgm:cxn modelId="{4E6CD634-8EC4-4DD4-BDA8-05C3B8CDA3DE}" type="presParOf" srcId="{61AD9CA7-55AE-4C77-A67B-CFA4E4C05478}" destId="{3BA38573-E7FB-4BAB-BF8B-7F0F0AC9F0BA}" srcOrd="8" destOrd="0" presId="urn:microsoft.com/office/officeart/2005/8/layout/radial1"/>
    <dgm:cxn modelId="{29BF24D5-65B5-4E4C-A0FD-C66829067D6C}" type="presParOf" srcId="{61AD9CA7-55AE-4C77-A67B-CFA4E4C05478}" destId="{BC436187-D703-4184-A328-6E794431DF08}" srcOrd="9" destOrd="0" presId="urn:microsoft.com/office/officeart/2005/8/layout/radial1"/>
    <dgm:cxn modelId="{E9B45518-25DF-44E5-AAF1-3A7CBB252B76}" type="presParOf" srcId="{BC436187-D703-4184-A328-6E794431DF08}" destId="{FBC52905-AD49-4B38-B8A2-84921A11D7FC}" srcOrd="0" destOrd="0" presId="urn:microsoft.com/office/officeart/2005/8/layout/radial1"/>
    <dgm:cxn modelId="{59E17AC6-02FD-45FC-AF2C-B5F2BD7B611D}" type="presParOf" srcId="{61AD9CA7-55AE-4C77-A67B-CFA4E4C05478}" destId="{4B8068B1-C0F6-4A6E-BF9E-F59EF1568B3F}" srcOrd="10" destOrd="0" presId="urn:microsoft.com/office/officeart/2005/8/layout/radial1"/>
    <dgm:cxn modelId="{71B4304F-2551-4FDF-A303-B6375D48D3F0}" type="presParOf" srcId="{61AD9CA7-55AE-4C77-A67B-CFA4E4C05478}" destId="{44B955D1-1142-4F7B-BAB1-F6092D321D0E}" srcOrd="11" destOrd="0" presId="urn:microsoft.com/office/officeart/2005/8/layout/radial1"/>
    <dgm:cxn modelId="{8E83080E-C6A9-44D0-A021-8F27E79B33B4}" type="presParOf" srcId="{44B955D1-1142-4F7B-BAB1-F6092D321D0E}" destId="{D5DE41D6-44F5-4926-83AC-9B5E0769AD35}" srcOrd="0" destOrd="0" presId="urn:microsoft.com/office/officeart/2005/8/layout/radial1"/>
    <dgm:cxn modelId="{77BAFBD2-72A3-49A2-BE1B-0CA30171CF4D}" type="presParOf" srcId="{61AD9CA7-55AE-4C77-A67B-CFA4E4C05478}" destId="{B57E8533-9D6D-49CC-AD01-C70B1D292DEA}" srcOrd="12" destOrd="0" presId="urn:microsoft.com/office/officeart/2005/8/layout/radial1"/>
    <dgm:cxn modelId="{263939FB-2BFB-4ECF-AE25-63743F55DC3D}" type="presParOf" srcId="{61AD9CA7-55AE-4C77-A67B-CFA4E4C05478}" destId="{1BC1902D-673E-4C50-88B9-D97A53C9D28F}" srcOrd="13" destOrd="0" presId="urn:microsoft.com/office/officeart/2005/8/layout/radial1"/>
    <dgm:cxn modelId="{38E0532A-FB5A-47E4-BD67-58B13646F372}" type="presParOf" srcId="{1BC1902D-673E-4C50-88B9-D97A53C9D28F}" destId="{B46F3E9C-AE23-4742-A3E3-503D7ED606E9}" srcOrd="0" destOrd="0" presId="urn:microsoft.com/office/officeart/2005/8/layout/radial1"/>
    <dgm:cxn modelId="{C610BA85-36CC-484D-B769-C9E0B7C4131F}" type="presParOf" srcId="{61AD9CA7-55AE-4C77-A67B-CFA4E4C05478}" destId="{439F733A-C598-4FA1-B164-C9E707CAC090}" srcOrd="14" destOrd="0" presId="urn:microsoft.com/office/officeart/2005/8/layout/radial1"/>
    <dgm:cxn modelId="{C37841D5-44AA-4D29-901F-64B75E8E3C23}" type="presParOf" srcId="{61AD9CA7-55AE-4C77-A67B-CFA4E4C05478}" destId="{04065291-A865-4C3E-8D38-8838B7A3176B}" srcOrd="15" destOrd="0" presId="urn:microsoft.com/office/officeart/2005/8/layout/radial1"/>
    <dgm:cxn modelId="{D315E74F-0B8B-4E06-B4A3-7783727C71E2}" type="presParOf" srcId="{04065291-A865-4C3E-8D38-8838B7A3176B}" destId="{1080768F-BBC3-4147-9AFE-77CA475498D3}" srcOrd="0" destOrd="0" presId="urn:microsoft.com/office/officeart/2005/8/layout/radial1"/>
    <dgm:cxn modelId="{C75948F7-5667-47EE-87B1-C91059DC9796}" type="presParOf" srcId="{61AD9CA7-55AE-4C77-A67B-CFA4E4C05478}" destId="{D79489FA-4B55-46B9-92C6-D4BD128BD1DD}" srcOrd="16" destOrd="0" presId="urn:microsoft.com/office/officeart/2005/8/layout/radial1"/>
    <dgm:cxn modelId="{BC0A28C6-936C-4FD7-B690-372AB5DF8CE5}" type="presParOf" srcId="{61AD9CA7-55AE-4C77-A67B-CFA4E4C05478}" destId="{EAA05E30-FE6E-430B-8375-AA3ADF035705}" srcOrd="17" destOrd="0" presId="urn:microsoft.com/office/officeart/2005/8/layout/radial1"/>
    <dgm:cxn modelId="{53C31F85-DEE6-4E8D-9FAF-9265AEE106E2}" type="presParOf" srcId="{EAA05E30-FE6E-430B-8375-AA3ADF035705}" destId="{FBD05D22-4EE4-4942-B99A-51AB916F883C}" srcOrd="0" destOrd="0" presId="urn:microsoft.com/office/officeart/2005/8/layout/radial1"/>
    <dgm:cxn modelId="{88B9EEE4-9FA3-4FE7-B7CB-315F1040DC68}" type="presParOf" srcId="{61AD9CA7-55AE-4C77-A67B-CFA4E4C05478}" destId="{CF7A668C-4BE9-4563-BE51-F5C8FA7C7BDF}" srcOrd="18" destOrd="0" presId="urn:microsoft.com/office/officeart/2005/8/layout/radial1"/>
    <dgm:cxn modelId="{44B3A38D-E02C-4973-87BB-515D7930850F}" type="presParOf" srcId="{61AD9CA7-55AE-4C77-A67B-CFA4E4C05478}" destId="{2A0FAAFB-BD52-4E83-A614-3572DCC3CD55}" srcOrd="19" destOrd="0" presId="urn:microsoft.com/office/officeart/2005/8/layout/radial1"/>
    <dgm:cxn modelId="{EA7D70AE-A1A6-47B1-BBF5-78250236D037}" type="presParOf" srcId="{2A0FAAFB-BD52-4E83-A614-3572DCC3CD55}" destId="{8BFF7361-25BC-4C78-A9B7-6A6D14410F15}" srcOrd="0" destOrd="0" presId="urn:microsoft.com/office/officeart/2005/8/layout/radial1"/>
    <dgm:cxn modelId="{E1ECA43D-DB97-4D04-82EF-37530565DDBC}" type="presParOf" srcId="{61AD9CA7-55AE-4C77-A67B-CFA4E4C05478}" destId="{0ADA697A-0949-4E76-AF86-68823B3E507E}" srcOrd="20" destOrd="0" presId="urn:microsoft.com/office/officeart/2005/8/layout/radial1"/>
    <dgm:cxn modelId="{CAC53850-1F56-4765-BD3A-34A8040DEC42}" type="presParOf" srcId="{61AD9CA7-55AE-4C77-A67B-CFA4E4C05478}" destId="{14DCE98D-DDEC-4EB3-889C-9DB10289C91E}" srcOrd="21" destOrd="0" presId="urn:microsoft.com/office/officeart/2005/8/layout/radial1"/>
    <dgm:cxn modelId="{22E01C2E-5618-47CE-B55D-7F30022D8422}" type="presParOf" srcId="{14DCE98D-DDEC-4EB3-889C-9DB10289C91E}" destId="{3C97C80C-F390-4A65-AF06-4621F0610183}" srcOrd="0" destOrd="0" presId="urn:microsoft.com/office/officeart/2005/8/layout/radial1"/>
    <dgm:cxn modelId="{07DE4C11-E019-4574-98FD-65F93A09DACE}" type="presParOf" srcId="{61AD9CA7-55AE-4C77-A67B-CFA4E4C05478}" destId="{2661A7E2-13CB-4CD3-A7D1-77439F3C9067}" srcOrd="22" destOrd="0" presId="urn:microsoft.com/office/officeart/2005/8/layout/radial1"/>
    <dgm:cxn modelId="{C9B8920F-2A96-40B4-A153-43CC1750A70B}" type="presParOf" srcId="{61AD9CA7-55AE-4C77-A67B-CFA4E4C05478}" destId="{949EC94C-7A5A-48CC-A6B1-543C7F0067EA}" srcOrd="23" destOrd="0" presId="urn:microsoft.com/office/officeart/2005/8/layout/radial1"/>
    <dgm:cxn modelId="{0F518E64-317F-43D3-8631-BF4387A823CD}" type="presParOf" srcId="{949EC94C-7A5A-48CC-A6B1-543C7F0067EA}" destId="{CCF325AE-CC86-490A-A4DB-15AB74955C37}" srcOrd="0" destOrd="0" presId="urn:microsoft.com/office/officeart/2005/8/layout/radial1"/>
    <dgm:cxn modelId="{05CC1072-AC14-4F0E-B083-AD79752A9F61}" type="presParOf" srcId="{61AD9CA7-55AE-4C77-A67B-CFA4E4C05478}" destId="{B0529C3A-DE82-4976-B677-96BDD0AB884A}" srcOrd="24" destOrd="0" presId="urn:microsoft.com/office/officeart/2005/8/layout/radial1"/>
    <dgm:cxn modelId="{C6188348-1528-417A-9E49-531C74717F81}" type="presParOf" srcId="{61AD9CA7-55AE-4C77-A67B-CFA4E4C05478}" destId="{C10E1104-32C9-4FA3-AE2A-50538090A299}" srcOrd="25" destOrd="0" presId="urn:microsoft.com/office/officeart/2005/8/layout/radial1"/>
    <dgm:cxn modelId="{21C255C2-539F-43EB-8E48-E4981488D074}" type="presParOf" srcId="{C10E1104-32C9-4FA3-AE2A-50538090A299}" destId="{20E66888-DEC8-4C82-B4DC-248772E2BF4B}" srcOrd="0" destOrd="0" presId="urn:microsoft.com/office/officeart/2005/8/layout/radial1"/>
    <dgm:cxn modelId="{A79B6E62-84FE-42F1-90EC-418526B23161}" type="presParOf" srcId="{61AD9CA7-55AE-4C77-A67B-CFA4E4C05478}" destId="{481ABCCA-29A1-41A0-AA7C-6DB46E48F4F8}" srcOrd="26" destOrd="0" presId="urn:microsoft.com/office/officeart/2005/8/layout/radial1"/>
    <dgm:cxn modelId="{3B52E155-DC74-41E4-A683-6A3ECD364FD9}" type="presParOf" srcId="{61AD9CA7-55AE-4C77-A67B-CFA4E4C05478}" destId="{0E4C03FC-2537-421B-B9D4-2E0415BCF2E9}" srcOrd="27" destOrd="0" presId="urn:microsoft.com/office/officeart/2005/8/layout/radial1"/>
    <dgm:cxn modelId="{60B9E57E-1D31-4834-95F5-5A9800825B41}" type="presParOf" srcId="{0E4C03FC-2537-421B-B9D4-2E0415BCF2E9}" destId="{00A6E423-BDE5-48AB-9BDB-E6D74DE0C797}" srcOrd="0" destOrd="0" presId="urn:microsoft.com/office/officeart/2005/8/layout/radial1"/>
    <dgm:cxn modelId="{FF1D61B5-79BF-4EFA-8C7F-1DA889B0B10B}" type="presParOf" srcId="{61AD9CA7-55AE-4C77-A67B-CFA4E4C05478}" destId="{9A0CABCD-CD8E-40A0-877E-6DA4497EE5DF}" srcOrd="28" destOrd="0" presId="urn:microsoft.com/office/officeart/2005/8/layout/radial1"/>
    <dgm:cxn modelId="{3A36F139-8247-44AA-98DE-C63D45AAEA03}" type="presParOf" srcId="{61AD9CA7-55AE-4C77-A67B-CFA4E4C05478}" destId="{03813DC7-CB7D-4B97-963B-6731D045DA20}" srcOrd="29" destOrd="0" presId="urn:microsoft.com/office/officeart/2005/8/layout/radial1"/>
    <dgm:cxn modelId="{35E6828F-5E81-4A11-9490-F3E3706F6EF7}" type="presParOf" srcId="{03813DC7-CB7D-4B97-963B-6731D045DA20}" destId="{569CE354-BFC1-4DA5-8A40-EA3581CA258D}" srcOrd="0" destOrd="0" presId="urn:microsoft.com/office/officeart/2005/8/layout/radial1"/>
    <dgm:cxn modelId="{5C4E0608-C19F-424C-B125-419F211F9791}" type="presParOf" srcId="{61AD9CA7-55AE-4C77-A67B-CFA4E4C05478}" destId="{876C9355-1D00-4777-B3C1-E40B23F82628}" srcOrd="30" destOrd="0" presId="urn:microsoft.com/office/officeart/2005/8/layout/radial1"/>
  </dgm:cxnLst>
  <dgm:bg>
    <a:gradFill flip="none" rotWithShape="1">
      <a:gsLst>
        <a:gs pos="0">
          <a:srgbClr val="FBE4AE"/>
        </a:gs>
        <a:gs pos="13000">
          <a:srgbClr val="BD922A"/>
        </a:gs>
        <a:gs pos="21001">
          <a:srgbClr val="BD922A"/>
        </a:gs>
        <a:gs pos="63000">
          <a:srgbClr val="FBE4AE"/>
        </a:gs>
        <a:gs pos="67000">
          <a:srgbClr val="BD922A"/>
        </a:gs>
        <a:gs pos="69000">
          <a:srgbClr val="835E17"/>
        </a:gs>
        <a:gs pos="82001">
          <a:srgbClr val="A28949"/>
        </a:gs>
        <a:gs pos="100000">
          <a:srgbClr val="FAE3B7"/>
        </a:gs>
      </a:gsLst>
      <a:path path="circle">
        <a:fillToRect l="50000" t="50000" r="50000" b="50000"/>
      </a:path>
      <a:tileRect/>
    </a:gradFill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9F69F86-62BB-4F86-A786-0B67CCE56F00}">
      <dsp:nvSpPr>
        <dsp:cNvPr id="0" name=""/>
        <dsp:cNvSpPr/>
      </dsp:nvSpPr>
      <dsp:spPr>
        <a:xfrm>
          <a:off x="3275856" y="2204862"/>
          <a:ext cx="2592287" cy="2512991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600" b="1" i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Comic Sans MS" pitchFamily="66" charset="0"/>
            </a:rPr>
            <a:t>Ako určíš svetovú stranu ?</a:t>
          </a:r>
          <a:endParaRPr lang="sk-SK" sz="1600" b="1" i="1" kern="1200" dirty="0">
            <a:solidFill>
              <a:schemeClr val="tx1">
                <a:lumMod val="75000"/>
                <a:lumOff val="25000"/>
              </a:schemeClr>
            </a:solidFill>
            <a:latin typeface="Comic Sans MS" pitchFamily="66" charset="0"/>
          </a:endParaRPr>
        </a:p>
      </dsp:txBody>
      <dsp:txXfrm>
        <a:off x="3275856" y="2204862"/>
        <a:ext cx="2592287" cy="2512991"/>
      </dsp:txXfrm>
    </dsp:sp>
    <dsp:sp modelId="{A3AF3EAB-D911-4B21-9D81-28A9FB42AC37}">
      <dsp:nvSpPr>
        <dsp:cNvPr id="0" name=""/>
        <dsp:cNvSpPr/>
      </dsp:nvSpPr>
      <dsp:spPr>
        <a:xfrm rot="16246987">
          <a:off x="3968110" y="1566053"/>
          <a:ext cx="1259337" cy="18618"/>
        </a:xfrm>
        <a:custGeom>
          <a:avLst/>
          <a:gdLst/>
          <a:ahLst/>
          <a:cxnLst/>
          <a:rect l="0" t="0" r="0" b="0"/>
          <a:pathLst>
            <a:path>
              <a:moveTo>
                <a:pt x="0" y="9309"/>
              </a:moveTo>
              <a:lnTo>
                <a:pt x="1259337" y="930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600" kern="1200"/>
        </a:p>
      </dsp:txBody>
      <dsp:txXfrm rot="16246987">
        <a:off x="4566296" y="1543879"/>
        <a:ext cx="62966" cy="62966"/>
      </dsp:txXfrm>
    </dsp:sp>
    <dsp:sp modelId="{CFE27234-58CE-4ABA-BC57-1D3E14FA9FED}">
      <dsp:nvSpPr>
        <dsp:cNvPr id="0" name=""/>
        <dsp:cNvSpPr/>
      </dsp:nvSpPr>
      <dsp:spPr>
        <a:xfrm>
          <a:off x="4139950" y="0"/>
          <a:ext cx="945796" cy="945796"/>
        </a:xfrm>
        <a:prstGeom prst="ellipse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1" i="1" kern="1200" dirty="0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Buzola kompas</a:t>
          </a:r>
          <a:endParaRPr lang="sk-SK" sz="1400" b="1" i="1" kern="1200" dirty="0">
            <a:solidFill>
              <a:schemeClr val="bg2">
                <a:lumMod val="25000"/>
              </a:schemeClr>
            </a:solidFill>
            <a:latin typeface="Comic Sans MS" pitchFamily="66" charset="0"/>
          </a:endParaRPr>
        </a:p>
      </dsp:txBody>
      <dsp:txXfrm>
        <a:off x="4139950" y="0"/>
        <a:ext cx="945796" cy="945796"/>
      </dsp:txXfrm>
    </dsp:sp>
    <dsp:sp modelId="{C3C94055-5EBF-4BE4-A47F-7D2562E020FB}">
      <dsp:nvSpPr>
        <dsp:cNvPr id="0" name=""/>
        <dsp:cNvSpPr/>
      </dsp:nvSpPr>
      <dsp:spPr>
        <a:xfrm rot="17462038">
          <a:off x="4643860" y="1720159"/>
          <a:ext cx="1188255" cy="18618"/>
        </a:xfrm>
        <a:custGeom>
          <a:avLst/>
          <a:gdLst/>
          <a:ahLst/>
          <a:cxnLst/>
          <a:rect l="0" t="0" r="0" b="0"/>
          <a:pathLst>
            <a:path>
              <a:moveTo>
                <a:pt x="0" y="9309"/>
              </a:moveTo>
              <a:lnTo>
                <a:pt x="1188255" y="930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600" kern="1200"/>
        </a:p>
      </dsp:txBody>
      <dsp:txXfrm rot="17462038">
        <a:off x="5208281" y="1699761"/>
        <a:ext cx="59412" cy="59412"/>
      </dsp:txXfrm>
    </dsp:sp>
    <dsp:sp modelId="{7942F98E-FA38-4EC0-B2E0-B89086834569}">
      <dsp:nvSpPr>
        <dsp:cNvPr id="0" name=""/>
        <dsp:cNvSpPr/>
      </dsp:nvSpPr>
      <dsp:spPr>
        <a:xfrm>
          <a:off x="5148068" y="260641"/>
          <a:ext cx="945796" cy="945796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1" i="1" kern="1200" dirty="0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hodinky</a:t>
          </a:r>
          <a:endParaRPr lang="sk-SK" sz="1400" b="1" i="1" kern="1200" dirty="0">
            <a:solidFill>
              <a:schemeClr val="bg2">
                <a:lumMod val="25000"/>
              </a:schemeClr>
            </a:solidFill>
            <a:latin typeface="Comic Sans MS" pitchFamily="66" charset="0"/>
          </a:endParaRPr>
        </a:p>
      </dsp:txBody>
      <dsp:txXfrm>
        <a:off x="5148068" y="260641"/>
        <a:ext cx="945796" cy="945796"/>
      </dsp:txXfrm>
    </dsp:sp>
    <dsp:sp modelId="{21534B7C-6D4C-4DA4-8A8E-9DC723BABD02}">
      <dsp:nvSpPr>
        <dsp:cNvPr id="0" name=""/>
        <dsp:cNvSpPr/>
      </dsp:nvSpPr>
      <dsp:spPr>
        <a:xfrm rot="18818280">
          <a:off x="5274699" y="2115741"/>
          <a:ext cx="1143079" cy="18618"/>
        </a:xfrm>
        <a:custGeom>
          <a:avLst/>
          <a:gdLst/>
          <a:ahLst/>
          <a:cxnLst/>
          <a:rect l="0" t="0" r="0" b="0"/>
          <a:pathLst>
            <a:path>
              <a:moveTo>
                <a:pt x="0" y="9309"/>
              </a:moveTo>
              <a:lnTo>
                <a:pt x="1143079" y="930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600" kern="1200"/>
        </a:p>
      </dsp:txBody>
      <dsp:txXfrm rot="18818280">
        <a:off x="5817662" y="2096473"/>
        <a:ext cx="57153" cy="57153"/>
      </dsp:txXfrm>
    </dsp:sp>
    <dsp:sp modelId="{B80E6F10-00E5-4B2C-A277-6218DD4ACC91}">
      <dsp:nvSpPr>
        <dsp:cNvPr id="0" name=""/>
        <dsp:cNvSpPr/>
      </dsp:nvSpPr>
      <dsp:spPr>
        <a:xfrm>
          <a:off x="6094107" y="896277"/>
          <a:ext cx="945796" cy="945796"/>
        </a:xfrm>
        <a:prstGeom prst="ellipse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1" i="1" kern="1200" dirty="0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tieň</a:t>
          </a:r>
          <a:endParaRPr lang="sk-SK" sz="1400" b="1" i="1" kern="1200" dirty="0">
            <a:solidFill>
              <a:schemeClr val="bg2">
                <a:lumMod val="25000"/>
              </a:schemeClr>
            </a:solidFill>
            <a:latin typeface="Comic Sans MS" pitchFamily="66" charset="0"/>
          </a:endParaRPr>
        </a:p>
      </dsp:txBody>
      <dsp:txXfrm>
        <a:off x="6094107" y="896277"/>
        <a:ext cx="945796" cy="945796"/>
      </dsp:txXfrm>
    </dsp:sp>
    <dsp:sp modelId="{67520665-60E5-4C4D-809E-F0458F52347D}">
      <dsp:nvSpPr>
        <dsp:cNvPr id="0" name=""/>
        <dsp:cNvSpPr/>
      </dsp:nvSpPr>
      <dsp:spPr>
        <a:xfrm rot="20373746">
          <a:off x="5747257" y="2809387"/>
          <a:ext cx="1098695" cy="18618"/>
        </a:xfrm>
        <a:custGeom>
          <a:avLst/>
          <a:gdLst/>
          <a:ahLst/>
          <a:cxnLst/>
          <a:rect l="0" t="0" r="0" b="0"/>
          <a:pathLst>
            <a:path>
              <a:moveTo>
                <a:pt x="0" y="9309"/>
              </a:moveTo>
              <a:lnTo>
                <a:pt x="1098695" y="930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600" kern="1200"/>
        </a:p>
      </dsp:txBody>
      <dsp:txXfrm rot="20373746">
        <a:off x="6269137" y="2791228"/>
        <a:ext cx="54934" cy="54934"/>
      </dsp:txXfrm>
    </dsp:sp>
    <dsp:sp modelId="{3BA38573-E7FB-4BAB-BF8B-7F0F0AC9F0BA}">
      <dsp:nvSpPr>
        <dsp:cNvPr id="0" name=""/>
        <dsp:cNvSpPr/>
      </dsp:nvSpPr>
      <dsp:spPr>
        <a:xfrm>
          <a:off x="6781605" y="1988843"/>
          <a:ext cx="945796" cy="945796"/>
        </a:xfrm>
        <a:prstGeom prst="ellipse">
          <a:avLst/>
        </a:prstGeom>
        <a:solidFill>
          <a:srgbClr val="FFFF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1" i="1" kern="1200" dirty="0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Mesiac </a:t>
          </a:r>
          <a:endParaRPr lang="sk-SK" sz="1400" b="1" i="1" kern="1200" dirty="0">
            <a:solidFill>
              <a:schemeClr val="bg2">
                <a:lumMod val="25000"/>
              </a:schemeClr>
            </a:solidFill>
            <a:latin typeface="Comic Sans MS" pitchFamily="66" charset="0"/>
          </a:endParaRPr>
        </a:p>
      </dsp:txBody>
      <dsp:txXfrm>
        <a:off x="6781605" y="1988843"/>
        <a:ext cx="945796" cy="945796"/>
      </dsp:txXfrm>
    </dsp:sp>
    <dsp:sp modelId="{BC436187-D703-4184-A328-6E794431DF08}">
      <dsp:nvSpPr>
        <dsp:cNvPr id="0" name=""/>
        <dsp:cNvSpPr/>
      </dsp:nvSpPr>
      <dsp:spPr>
        <a:xfrm rot="362765">
          <a:off x="5857220" y="3650159"/>
          <a:ext cx="1170408" cy="18618"/>
        </a:xfrm>
        <a:custGeom>
          <a:avLst/>
          <a:gdLst/>
          <a:ahLst/>
          <a:cxnLst/>
          <a:rect l="0" t="0" r="0" b="0"/>
          <a:pathLst>
            <a:path>
              <a:moveTo>
                <a:pt x="0" y="9309"/>
              </a:moveTo>
              <a:lnTo>
                <a:pt x="1170408" y="930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600" kern="1200"/>
        </a:p>
      </dsp:txBody>
      <dsp:txXfrm rot="362765">
        <a:off x="6413164" y="3630208"/>
        <a:ext cx="58520" cy="58520"/>
      </dsp:txXfrm>
    </dsp:sp>
    <dsp:sp modelId="{4B8068B1-C0F6-4A6E-BF9E-F59EF1568B3F}">
      <dsp:nvSpPr>
        <dsp:cNvPr id="0" name=""/>
        <dsp:cNvSpPr/>
      </dsp:nvSpPr>
      <dsp:spPr>
        <a:xfrm>
          <a:off x="7021743" y="3298018"/>
          <a:ext cx="945796" cy="945796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1" i="1" kern="1200" dirty="0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hviezdy</a:t>
          </a:r>
          <a:endParaRPr lang="sk-SK" sz="1400" b="1" i="1" kern="1200" dirty="0">
            <a:solidFill>
              <a:schemeClr val="bg2">
                <a:lumMod val="25000"/>
              </a:schemeClr>
            </a:solidFill>
            <a:latin typeface="Comic Sans MS" pitchFamily="66" charset="0"/>
          </a:endParaRPr>
        </a:p>
      </dsp:txBody>
      <dsp:txXfrm>
        <a:off x="7021743" y="3298018"/>
        <a:ext cx="945796" cy="945796"/>
      </dsp:txXfrm>
    </dsp:sp>
    <dsp:sp modelId="{44B955D1-1142-4F7B-BAB1-F6092D321D0E}">
      <dsp:nvSpPr>
        <dsp:cNvPr id="0" name=""/>
        <dsp:cNvSpPr/>
      </dsp:nvSpPr>
      <dsp:spPr>
        <a:xfrm rot="1864829">
          <a:off x="5589273" y="4415576"/>
          <a:ext cx="1162429" cy="18618"/>
        </a:xfrm>
        <a:custGeom>
          <a:avLst/>
          <a:gdLst/>
          <a:ahLst/>
          <a:cxnLst/>
          <a:rect l="0" t="0" r="0" b="0"/>
          <a:pathLst>
            <a:path>
              <a:moveTo>
                <a:pt x="0" y="9309"/>
              </a:moveTo>
              <a:lnTo>
                <a:pt x="1162429" y="930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600" kern="1200"/>
        </a:p>
      </dsp:txBody>
      <dsp:txXfrm rot="1864829">
        <a:off x="6141427" y="4395824"/>
        <a:ext cx="58121" cy="58121"/>
      </dsp:txXfrm>
    </dsp:sp>
    <dsp:sp modelId="{B57E8533-9D6D-49CC-AD01-C70B1D292DEA}">
      <dsp:nvSpPr>
        <dsp:cNvPr id="0" name=""/>
        <dsp:cNvSpPr/>
      </dsp:nvSpPr>
      <dsp:spPr>
        <a:xfrm>
          <a:off x="6600377" y="4496163"/>
          <a:ext cx="945796" cy="945796"/>
        </a:xfrm>
        <a:prstGeom prst="ellipse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1" i="1" kern="1200" dirty="0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Koruna stromu</a:t>
          </a:r>
          <a:endParaRPr lang="sk-SK" sz="1400" b="1" i="1" kern="1200" dirty="0">
            <a:solidFill>
              <a:schemeClr val="bg2">
                <a:lumMod val="25000"/>
              </a:schemeClr>
            </a:solidFill>
            <a:latin typeface="Comic Sans MS" pitchFamily="66" charset="0"/>
          </a:endParaRPr>
        </a:p>
      </dsp:txBody>
      <dsp:txXfrm>
        <a:off x="6600377" y="4496163"/>
        <a:ext cx="945796" cy="945796"/>
      </dsp:txXfrm>
    </dsp:sp>
    <dsp:sp modelId="{1BC1902D-673E-4C50-88B9-D97A53C9D28F}">
      <dsp:nvSpPr>
        <dsp:cNvPr id="0" name=""/>
        <dsp:cNvSpPr/>
      </dsp:nvSpPr>
      <dsp:spPr>
        <a:xfrm rot="3318401">
          <a:off x="5034712" y="4990730"/>
          <a:ext cx="1204911" cy="18618"/>
        </a:xfrm>
        <a:custGeom>
          <a:avLst/>
          <a:gdLst/>
          <a:ahLst/>
          <a:cxnLst/>
          <a:rect l="0" t="0" r="0" b="0"/>
          <a:pathLst>
            <a:path>
              <a:moveTo>
                <a:pt x="0" y="9309"/>
              </a:moveTo>
              <a:lnTo>
                <a:pt x="1204911" y="930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600" kern="1200"/>
        </a:p>
      </dsp:txBody>
      <dsp:txXfrm rot="3318401">
        <a:off x="5607044" y="4969916"/>
        <a:ext cx="60245" cy="60245"/>
      </dsp:txXfrm>
    </dsp:sp>
    <dsp:sp modelId="{439F733A-C598-4FA1-B164-C9E707CAC090}">
      <dsp:nvSpPr>
        <dsp:cNvPr id="0" name=""/>
        <dsp:cNvSpPr/>
      </dsp:nvSpPr>
      <dsp:spPr>
        <a:xfrm>
          <a:off x="5776343" y="5411307"/>
          <a:ext cx="945796" cy="945796"/>
        </a:xfrm>
        <a:prstGeom prst="ellipse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1" i="1" kern="1200" dirty="0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Leto kruhy</a:t>
          </a:r>
          <a:endParaRPr lang="sk-SK" sz="1400" b="1" i="1" kern="1200" dirty="0">
            <a:solidFill>
              <a:schemeClr val="bg2">
                <a:lumMod val="25000"/>
              </a:schemeClr>
            </a:solidFill>
            <a:latin typeface="Comic Sans MS" pitchFamily="66" charset="0"/>
          </a:endParaRPr>
        </a:p>
      </dsp:txBody>
      <dsp:txXfrm>
        <a:off x="5776343" y="5411307"/>
        <a:ext cx="945796" cy="945796"/>
      </dsp:txXfrm>
    </dsp:sp>
    <dsp:sp modelId="{04065291-A865-4C3E-8D38-8838B7A3176B}">
      <dsp:nvSpPr>
        <dsp:cNvPr id="0" name=""/>
        <dsp:cNvSpPr/>
      </dsp:nvSpPr>
      <dsp:spPr>
        <a:xfrm rot="4758234">
          <a:off x="4298589" y="5299553"/>
          <a:ext cx="1244740" cy="18618"/>
        </a:xfrm>
        <a:custGeom>
          <a:avLst/>
          <a:gdLst/>
          <a:ahLst/>
          <a:cxnLst/>
          <a:rect l="0" t="0" r="0" b="0"/>
          <a:pathLst>
            <a:path>
              <a:moveTo>
                <a:pt x="0" y="9309"/>
              </a:moveTo>
              <a:lnTo>
                <a:pt x="1244740" y="930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600" kern="1200"/>
        </a:p>
      </dsp:txBody>
      <dsp:txXfrm rot="4758234">
        <a:off x="4889840" y="5277744"/>
        <a:ext cx="62237" cy="62237"/>
      </dsp:txXfrm>
    </dsp:sp>
    <dsp:sp modelId="{D79489FA-4B55-46B9-92C6-D4BD128BD1DD}">
      <dsp:nvSpPr>
        <dsp:cNvPr id="0" name=""/>
        <dsp:cNvSpPr/>
      </dsp:nvSpPr>
      <dsp:spPr>
        <a:xfrm>
          <a:off x="4651342" y="5912203"/>
          <a:ext cx="945796" cy="945796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1" i="1" kern="1200" dirty="0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Mrave </a:t>
          </a:r>
          <a:r>
            <a:rPr lang="sk-SK" sz="1400" b="1" i="1" kern="1200" dirty="0" err="1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nisko</a:t>
          </a:r>
          <a:endParaRPr lang="sk-SK" sz="1400" b="1" i="1" kern="1200" dirty="0">
            <a:solidFill>
              <a:schemeClr val="bg2">
                <a:lumMod val="25000"/>
              </a:schemeClr>
            </a:solidFill>
            <a:latin typeface="Comic Sans MS" pitchFamily="66" charset="0"/>
          </a:endParaRPr>
        </a:p>
      </dsp:txBody>
      <dsp:txXfrm>
        <a:off x="4651342" y="5912203"/>
        <a:ext cx="945796" cy="945796"/>
      </dsp:txXfrm>
    </dsp:sp>
    <dsp:sp modelId="{EAA05E30-FE6E-430B-8375-AA3ADF035705}">
      <dsp:nvSpPr>
        <dsp:cNvPr id="0" name=""/>
        <dsp:cNvSpPr/>
      </dsp:nvSpPr>
      <dsp:spPr>
        <a:xfrm rot="6184721">
          <a:off x="3508376" y="5296499"/>
          <a:ext cx="1270260" cy="18618"/>
        </a:xfrm>
        <a:custGeom>
          <a:avLst/>
          <a:gdLst/>
          <a:ahLst/>
          <a:cxnLst/>
          <a:rect l="0" t="0" r="0" b="0"/>
          <a:pathLst>
            <a:path>
              <a:moveTo>
                <a:pt x="0" y="9309"/>
              </a:moveTo>
              <a:lnTo>
                <a:pt x="1270260" y="930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600" kern="1200"/>
        </a:p>
      </dsp:txBody>
      <dsp:txXfrm rot="6184721">
        <a:off x="4111750" y="5274051"/>
        <a:ext cx="63513" cy="63513"/>
      </dsp:txXfrm>
    </dsp:sp>
    <dsp:sp modelId="{CF7A668C-4BE9-4563-BE51-F5C8FA7C7BDF}">
      <dsp:nvSpPr>
        <dsp:cNvPr id="0" name=""/>
        <dsp:cNvSpPr/>
      </dsp:nvSpPr>
      <dsp:spPr>
        <a:xfrm>
          <a:off x="3419873" y="5912196"/>
          <a:ext cx="945796" cy="945796"/>
        </a:xfrm>
        <a:prstGeom prst="ellipse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1" i="1" kern="1200" dirty="0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Včelí úľ</a:t>
          </a:r>
          <a:endParaRPr lang="sk-SK" sz="1400" b="1" i="1" kern="1200" dirty="0">
            <a:solidFill>
              <a:schemeClr val="bg2">
                <a:lumMod val="25000"/>
              </a:schemeClr>
            </a:solidFill>
            <a:latin typeface="Comic Sans MS" pitchFamily="66" charset="0"/>
          </a:endParaRPr>
        </a:p>
      </dsp:txBody>
      <dsp:txXfrm>
        <a:off x="3419873" y="5912196"/>
        <a:ext cx="945796" cy="945796"/>
      </dsp:txXfrm>
    </dsp:sp>
    <dsp:sp modelId="{2A0FAAFB-BD52-4E83-A614-3572DCC3CD55}">
      <dsp:nvSpPr>
        <dsp:cNvPr id="0" name=""/>
        <dsp:cNvSpPr/>
      </dsp:nvSpPr>
      <dsp:spPr>
        <a:xfrm rot="7560000">
          <a:off x="2858006" y="4972357"/>
          <a:ext cx="1218849" cy="18618"/>
        </a:xfrm>
        <a:custGeom>
          <a:avLst/>
          <a:gdLst/>
          <a:ahLst/>
          <a:cxnLst/>
          <a:rect l="0" t="0" r="0" b="0"/>
          <a:pathLst>
            <a:path>
              <a:moveTo>
                <a:pt x="0" y="9309"/>
              </a:moveTo>
              <a:lnTo>
                <a:pt x="1218849" y="930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600" kern="1200"/>
        </a:p>
      </dsp:txBody>
      <dsp:txXfrm rot="7560000">
        <a:off x="3436960" y="4951195"/>
        <a:ext cx="60942" cy="60942"/>
      </dsp:txXfrm>
    </dsp:sp>
    <dsp:sp modelId="{0ADA697A-0949-4E76-AF86-68823B3E507E}">
      <dsp:nvSpPr>
        <dsp:cNvPr id="0" name=""/>
        <dsp:cNvSpPr/>
      </dsp:nvSpPr>
      <dsp:spPr>
        <a:xfrm>
          <a:off x="2358359" y="5384385"/>
          <a:ext cx="945796" cy="94579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1" i="1" kern="1200" dirty="0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Machy lišaj </a:t>
          </a:r>
          <a:r>
            <a:rPr lang="sk-SK" sz="1400" b="1" i="1" kern="1200" dirty="0" err="1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níky</a:t>
          </a:r>
          <a:endParaRPr lang="sk-SK" sz="1400" b="1" i="1" kern="1200" dirty="0">
            <a:solidFill>
              <a:schemeClr val="bg2">
                <a:lumMod val="25000"/>
              </a:schemeClr>
            </a:solidFill>
            <a:latin typeface="Comic Sans MS" pitchFamily="66" charset="0"/>
          </a:endParaRPr>
        </a:p>
      </dsp:txBody>
      <dsp:txXfrm>
        <a:off x="2358359" y="5384385"/>
        <a:ext cx="945796" cy="945796"/>
      </dsp:txXfrm>
    </dsp:sp>
    <dsp:sp modelId="{14DCE98D-DDEC-4EB3-889C-9DB10289C91E}">
      <dsp:nvSpPr>
        <dsp:cNvPr id="0" name=""/>
        <dsp:cNvSpPr/>
      </dsp:nvSpPr>
      <dsp:spPr>
        <a:xfrm rot="9057989">
          <a:off x="2478019" y="4327347"/>
          <a:ext cx="1034153" cy="18618"/>
        </a:xfrm>
        <a:custGeom>
          <a:avLst/>
          <a:gdLst/>
          <a:ahLst/>
          <a:cxnLst/>
          <a:rect l="0" t="0" r="0" b="0"/>
          <a:pathLst>
            <a:path>
              <a:moveTo>
                <a:pt x="0" y="9309"/>
              </a:moveTo>
              <a:lnTo>
                <a:pt x="1034153" y="930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600" kern="1200"/>
        </a:p>
      </dsp:txBody>
      <dsp:txXfrm rot="9057989">
        <a:off x="2969242" y="4310802"/>
        <a:ext cx="51707" cy="51707"/>
      </dsp:txXfrm>
    </dsp:sp>
    <dsp:sp modelId="{2661A7E2-13CB-4CD3-A7D1-77439F3C9067}">
      <dsp:nvSpPr>
        <dsp:cNvPr id="0" name=""/>
        <dsp:cNvSpPr/>
      </dsp:nvSpPr>
      <dsp:spPr>
        <a:xfrm>
          <a:off x="1656626" y="4344214"/>
          <a:ext cx="945796" cy="945796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1" i="1" kern="1200" dirty="0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Sneh na svahu</a:t>
          </a:r>
          <a:endParaRPr lang="sk-SK" sz="1400" b="1" i="1" kern="1200" dirty="0">
            <a:solidFill>
              <a:schemeClr val="bg2">
                <a:lumMod val="25000"/>
              </a:schemeClr>
            </a:solidFill>
            <a:latin typeface="Comic Sans MS" pitchFamily="66" charset="0"/>
          </a:endParaRPr>
        </a:p>
      </dsp:txBody>
      <dsp:txXfrm>
        <a:off x="1656626" y="4344214"/>
        <a:ext cx="945796" cy="945796"/>
      </dsp:txXfrm>
    </dsp:sp>
    <dsp:sp modelId="{949EC94C-7A5A-48CC-A6B1-543C7F0067EA}">
      <dsp:nvSpPr>
        <dsp:cNvPr id="0" name=""/>
        <dsp:cNvSpPr/>
      </dsp:nvSpPr>
      <dsp:spPr>
        <a:xfrm rot="10575590">
          <a:off x="2219758" y="3571165"/>
          <a:ext cx="1060163" cy="18618"/>
        </a:xfrm>
        <a:custGeom>
          <a:avLst/>
          <a:gdLst/>
          <a:ahLst/>
          <a:cxnLst/>
          <a:rect l="0" t="0" r="0" b="0"/>
          <a:pathLst>
            <a:path>
              <a:moveTo>
                <a:pt x="0" y="9309"/>
              </a:moveTo>
              <a:lnTo>
                <a:pt x="1060163" y="930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600" kern="1200"/>
        </a:p>
      </dsp:txBody>
      <dsp:txXfrm rot="10575590">
        <a:off x="2723336" y="3553970"/>
        <a:ext cx="53008" cy="53008"/>
      </dsp:txXfrm>
    </dsp:sp>
    <dsp:sp modelId="{B0529C3A-DE82-4976-B677-96BDD0AB884A}">
      <dsp:nvSpPr>
        <dsp:cNvPr id="0" name=""/>
        <dsp:cNvSpPr/>
      </dsp:nvSpPr>
      <dsp:spPr>
        <a:xfrm>
          <a:off x="1276098" y="3173002"/>
          <a:ext cx="945796" cy="945796"/>
        </a:xfrm>
        <a:prstGeom prst="ellipse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1" i="1" kern="1200" dirty="0" err="1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Slneč</a:t>
          </a:r>
          <a:r>
            <a:rPr lang="sk-SK" sz="1400" b="1" i="1" kern="1200" dirty="0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  </a:t>
          </a:r>
          <a:r>
            <a:rPr lang="sk-SK" sz="1400" b="1" i="1" kern="1200" dirty="0" err="1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nica</a:t>
          </a:r>
          <a:endParaRPr lang="sk-SK" sz="1400" b="1" i="1" kern="1200" dirty="0">
            <a:solidFill>
              <a:schemeClr val="bg2">
                <a:lumMod val="25000"/>
              </a:schemeClr>
            </a:solidFill>
            <a:latin typeface="Comic Sans MS" pitchFamily="66" charset="0"/>
          </a:endParaRPr>
        </a:p>
      </dsp:txBody>
      <dsp:txXfrm>
        <a:off x="1276098" y="3173002"/>
        <a:ext cx="945796" cy="945796"/>
      </dsp:txXfrm>
    </dsp:sp>
    <dsp:sp modelId="{C10E1104-32C9-4FA3-AE2A-50538090A299}">
      <dsp:nvSpPr>
        <dsp:cNvPr id="0" name=""/>
        <dsp:cNvSpPr/>
      </dsp:nvSpPr>
      <dsp:spPr>
        <a:xfrm rot="12066610">
          <a:off x="2281142" y="2784668"/>
          <a:ext cx="1124424" cy="18618"/>
        </a:xfrm>
        <a:custGeom>
          <a:avLst/>
          <a:gdLst/>
          <a:ahLst/>
          <a:cxnLst/>
          <a:rect l="0" t="0" r="0" b="0"/>
          <a:pathLst>
            <a:path>
              <a:moveTo>
                <a:pt x="0" y="9309"/>
              </a:moveTo>
              <a:lnTo>
                <a:pt x="1124424" y="930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600" kern="1200"/>
        </a:p>
      </dsp:txBody>
      <dsp:txXfrm rot="12066610">
        <a:off x="2815244" y="2765866"/>
        <a:ext cx="56221" cy="56221"/>
      </dsp:txXfrm>
    </dsp:sp>
    <dsp:sp modelId="{481ABCCA-29A1-41A0-AA7C-6DB46E48F4F8}">
      <dsp:nvSpPr>
        <dsp:cNvPr id="0" name=""/>
        <dsp:cNvSpPr/>
      </dsp:nvSpPr>
      <dsp:spPr>
        <a:xfrm>
          <a:off x="1404812" y="1948271"/>
          <a:ext cx="945796" cy="945796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1" i="1" kern="1200" dirty="0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kostol</a:t>
          </a:r>
          <a:endParaRPr lang="sk-SK" sz="1400" b="1" i="1" kern="1200" dirty="0">
            <a:solidFill>
              <a:schemeClr val="bg2">
                <a:lumMod val="25000"/>
              </a:schemeClr>
            </a:solidFill>
            <a:latin typeface="Comic Sans MS" pitchFamily="66" charset="0"/>
          </a:endParaRPr>
        </a:p>
      </dsp:txBody>
      <dsp:txXfrm>
        <a:off x="1404812" y="1948271"/>
        <a:ext cx="945796" cy="945796"/>
      </dsp:txXfrm>
    </dsp:sp>
    <dsp:sp modelId="{0E4C03FC-2537-421B-B9D4-2E0415BCF2E9}">
      <dsp:nvSpPr>
        <dsp:cNvPr id="0" name=""/>
        <dsp:cNvSpPr/>
      </dsp:nvSpPr>
      <dsp:spPr>
        <a:xfrm rot="13523112">
          <a:off x="2645370" y="2113016"/>
          <a:ext cx="1210964" cy="18618"/>
        </a:xfrm>
        <a:custGeom>
          <a:avLst/>
          <a:gdLst/>
          <a:ahLst/>
          <a:cxnLst/>
          <a:rect l="0" t="0" r="0" b="0"/>
          <a:pathLst>
            <a:path>
              <a:moveTo>
                <a:pt x="0" y="9309"/>
              </a:moveTo>
              <a:lnTo>
                <a:pt x="1210964" y="930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600" kern="1200"/>
        </a:p>
      </dsp:txBody>
      <dsp:txXfrm rot="13523112">
        <a:off x="3220578" y="2092051"/>
        <a:ext cx="60548" cy="60548"/>
      </dsp:txXfrm>
    </dsp:sp>
    <dsp:sp modelId="{9A0CABCD-CD8E-40A0-877E-6DA4497EE5DF}">
      <dsp:nvSpPr>
        <dsp:cNvPr id="0" name=""/>
        <dsp:cNvSpPr/>
      </dsp:nvSpPr>
      <dsp:spPr>
        <a:xfrm>
          <a:off x="2020567" y="881787"/>
          <a:ext cx="945796" cy="945796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1" i="1" kern="1200" dirty="0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Hroby Židov</a:t>
          </a:r>
          <a:endParaRPr lang="sk-SK" sz="1400" b="1" i="1" kern="1200" dirty="0">
            <a:solidFill>
              <a:schemeClr val="bg2">
                <a:lumMod val="25000"/>
              </a:schemeClr>
            </a:solidFill>
            <a:latin typeface="Comic Sans MS" pitchFamily="66" charset="0"/>
          </a:endParaRPr>
        </a:p>
      </dsp:txBody>
      <dsp:txXfrm>
        <a:off x="2020567" y="881787"/>
        <a:ext cx="945796" cy="945796"/>
      </dsp:txXfrm>
    </dsp:sp>
    <dsp:sp modelId="{03813DC7-CB7D-4B97-963B-6731D045DA20}">
      <dsp:nvSpPr>
        <dsp:cNvPr id="0" name=""/>
        <dsp:cNvSpPr/>
      </dsp:nvSpPr>
      <dsp:spPr>
        <a:xfrm rot="14815879">
          <a:off x="3218146" y="1722677"/>
          <a:ext cx="1234662" cy="18618"/>
        </a:xfrm>
        <a:custGeom>
          <a:avLst/>
          <a:gdLst/>
          <a:ahLst/>
          <a:cxnLst/>
          <a:rect l="0" t="0" r="0" b="0"/>
          <a:pathLst>
            <a:path>
              <a:moveTo>
                <a:pt x="0" y="9309"/>
              </a:moveTo>
              <a:lnTo>
                <a:pt x="1234662" y="930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600" kern="1200"/>
        </a:p>
      </dsp:txBody>
      <dsp:txXfrm rot="14815879">
        <a:off x="3804610" y="1701119"/>
        <a:ext cx="61733" cy="61733"/>
      </dsp:txXfrm>
    </dsp:sp>
    <dsp:sp modelId="{876C9355-1D00-4777-B3C1-E40B23F82628}">
      <dsp:nvSpPr>
        <dsp:cNvPr id="0" name=""/>
        <dsp:cNvSpPr/>
      </dsp:nvSpPr>
      <dsp:spPr>
        <a:xfrm>
          <a:off x="2935389" y="256037"/>
          <a:ext cx="945796" cy="945796"/>
        </a:xfrm>
        <a:prstGeom prst="ellipse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1" i="1" kern="1200" dirty="0" smtClean="0">
              <a:solidFill>
                <a:schemeClr val="bg2">
                  <a:lumMod val="25000"/>
                </a:schemeClr>
              </a:solidFill>
              <a:latin typeface="Comic Sans MS" pitchFamily="66" charset="0"/>
            </a:rPr>
            <a:t>vinica</a:t>
          </a:r>
          <a:endParaRPr lang="sk-SK" sz="1400" b="1" i="1" kern="1200" dirty="0">
            <a:solidFill>
              <a:schemeClr val="bg2">
                <a:lumMod val="25000"/>
              </a:schemeClr>
            </a:solidFill>
            <a:latin typeface="Comic Sans MS" pitchFamily="66" charset="0"/>
          </a:endParaRPr>
        </a:p>
      </dsp:txBody>
      <dsp:txXfrm>
        <a:off x="2935389" y="256037"/>
        <a:ext cx="945796" cy="945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81AA-526F-405E-95BF-7999F550C404}" type="datetimeFigureOut">
              <a:rPr lang="sk-SK" smtClean="0"/>
              <a:t>2. 12. 2012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93A-D75E-4146-83CA-C490639A0D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81AA-526F-405E-95BF-7999F550C404}" type="datetimeFigureOut">
              <a:rPr lang="sk-SK" smtClean="0"/>
              <a:t>2. 12. 2012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93A-D75E-4146-83CA-C490639A0D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81AA-526F-405E-95BF-7999F550C404}" type="datetimeFigureOut">
              <a:rPr lang="sk-SK" smtClean="0"/>
              <a:t>2. 12. 2012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93A-D75E-4146-83CA-C490639A0D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81AA-526F-405E-95BF-7999F550C404}" type="datetimeFigureOut">
              <a:rPr lang="sk-SK" smtClean="0"/>
              <a:t>2. 12. 2012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93A-D75E-4146-83CA-C490639A0D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81AA-526F-405E-95BF-7999F550C404}" type="datetimeFigureOut">
              <a:rPr lang="sk-SK" smtClean="0"/>
              <a:t>2. 12. 2012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93A-D75E-4146-83CA-C490639A0D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81AA-526F-405E-95BF-7999F550C404}" type="datetimeFigureOut">
              <a:rPr lang="sk-SK" smtClean="0"/>
              <a:t>2. 12. 2012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93A-D75E-4146-83CA-C490639A0D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81AA-526F-405E-95BF-7999F550C404}" type="datetimeFigureOut">
              <a:rPr lang="sk-SK" smtClean="0"/>
              <a:t>2. 12. 2012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93A-D75E-4146-83CA-C490639A0D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81AA-526F-405E-95BF-7999F550C404}" type="datetimeFigureOut">
              <a:rPr lang="sk-SK" smtClean="0"/>
              <a:t>2. 12. 2012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93A-D75E-4146-83CA-C490639A0D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81AA-526F-405E-95BF-7999F550C404}" type="datetimeFigureOut">
              <a:rPr lang="sk-SK" smtClean="0"/>
              <a:t>2. 12. 2012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93A-D75E-4146-83CA-C490639A0D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81AA-526F-405E-95BF-7999F550C404}" type="datetimeFigureOut">
              <a:rPr lang="sk-SK" smtClean="0"/>
              <a:t>2. 12. 2012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93A-D75E-4146-83CA-C490639A0D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81AA-526F-405E-95BF-7999F550C404}" type="datetimeFigureOut">
              <a:rPr lang="sk-SK" smtClean="0"/>
              <a:t>2. 12. 2012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93A-D75E-4146-83CA-C490639A0D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B19C"/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881AA-526F-405E-95BF-7999F550C404}" type="datetimeFigureOut">
              <a:rPr lang="sk-SK" smtClean="0"/>
              <a:t>2. 12. 2012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6C93A-D75E-4146-83CA-C490639A0D14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kupina 3"/>
          <p:cNvGrpSpPr/>
          <p:nvPr/>
        </p:nvGrpSpPr>
        <p:grpSpPr>
          <a:xfrm>
            <a:off x="0" y="1"/>
            <a:ext cx="9144000" cy="6858000"/>
            <a:chOff x="0" y="1"/>
            <a:chExt cx="9144000" cy="6858000"/>
          </a:xfrm>
        </p:grpSpPr>
        <p:pic>
          <p:nvPicPr>
            <p:cNvPr id="5" name="Picture 2" descr="staré, nastavit, obrys, kreslený film, televize, kach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6" name="Vývojový diagram: alternatívny proces 5"/>
            <p:cNvSpPr/>
            <p:nvPr/>
          </p:nvSpPr>
          <p:spPr>
            <a:xfrm>
              <a:off x="323528" y="1628800"/>
              <a:ext cx="7200800" cy="4104456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5974432" cy="2882751"/>
          </a:xfrm>
        </p:spPr>
        <p:txBody>
          <a:bodyPr>
            <a:normAutofit/>
          </a:bodyPr>
          <a:lstStyle/>
          <a:p>
            <a:r>
              <a:rPr lang="sk-SK" sz="5400" b="1" i="1" dirty="0" smtClean="0">
                <a:solidFill>
                  <a:schemeClr val="bg2">
                    <a:lumMod val="25000"/>
                  </a:schemeClr>
                </a:solidFill>
                <a:latin typeface="Comic Sans MS" pitchFamily="66" charset="0"/>
              </a:rPr>
              <a:t>Určovanie svetových strán v prírode</a:t>
            </a:r>
            <a:endParaRPr lang="sk-SK" sz="5400" b="1" i="1" dirty="0">
              <a:solidFill>
                <a:schemeClr val="bg2">
                  <a:lumMod val="25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/>
          <p:cNvGrpSpPr/>
          <p:nvPr/>
        </p:nvGrpSpPr>
        <p:grpSpPr>
          <a:xfrm>
            <a:off x="0" y="0"/>
            <a:ext cx="9144000" cy="6858000"/>
            <a:chOff x="0" y="1"/>
            <a:chExt cx="9144000" cy="6858000"/>
          </a:xfrm>
        </p:grpSpPr>
        <p:pic>
          <p:nvPicPr>
            <p:cNvPr id="6" name="Picture 2" descr="staré, nastavit, obrys, kreslený film, televize, kach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7" name="Vývojový diagram: alternatívny proces 6"/>
            <p:cNvSpPr/>
            <p:nvPr/>
          </p:nvSpPr>
          <p:spPr>
            <a:xfrm>
              <a:off x="323528" y="1628800"/>
              <a:ext cx="7200800" cy="4104456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44824"/>
            <a:ext cx="7355160" cy="5013176"/>
          </a:xfrm>
        </p:spPr>
        <p:txBody>
          <a:bodyPr/>
          <a:lstStyle/>
          <a:p>
            <a:r>
              <a:rPr lang="sk-SK" sz="2400" b="1" i="1" dirty="0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</a:rPr>
              <a:t>Mravenisko je na severe strmšie</a:t>
            </a:r>
            <a:endParaRPr lang="sk-SK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Autofit/>
          </a:bodyPr>
          <a:lstStyle/>
          <a:p>
            <a:r>
              <a:rPr lang="sk-SK" sz="3600" b="1" i="1" dirty="0">
                <a:solidFill>
                  <a:srgbClr val="00FF00"/>
                </a:solidFill>
                <a:latin typeface="Comic Sans MS" pitchFamily="66" charset="0"/>
              </a:rPr>
              <a:t>Orientácia podľa prírodných </a:t>
            </a:r>
            <a:r>
              <a:rPr lang="sk-SK" sz="3600" b="1" i="1" dirty="0" smtClean="0">
                <a:solidFill>
                  <a:srgbClr val="00FF00"/>
                </a:solidFill>
                <a:latin typeface="Comic Sans MS" pitchFamily="66" charset="0"/>
              </a:rPr>
              <a:t>úkazov</a:t>
            </a:r>
            <a:r>
              <a:rPr lang="sk-SK" sz="3600" b="1" i="1" dirty="0">
                <a:solidFill>
                  <a:srgbClr val="00FF00"/>
                </a:solidFill>
                <a:latin typeface="Comic Sans MS" pitchFamily="66" charset="0"/>
              </a:rPr>
              <a:t> </a:t>
            </a:r>
          </a:p>
        </p:txBody>
      </p:sp>
      <p:pic>
        <p:nvPicPr>
          <p:cNvPr id="17412" name="Picture 4" descr="http://www.tkfilozof.szm.com/dukla/mravenisko(6-10).JPG"/>
          <p:cNvPicPr>
            <a:picLocks noChangeAspect="1" noChangeArrowheads="1"/>
          </p:cNvPicPr>
          <p:nvPr/>
        </p:nvPicPr>
        <p:blipFill>
          <a:blip r:embed="rId3" cstate="print">
            <a:lum contrast="30000"/>
          </a:blip>
          <a:srcRect l="23750" t="8743" b="8197"/>
          <a:stretch>
            <a:fillRect/>
          </a:stretch>
        </p:blipFill>
        <p:spPr bwMode="auto">
          <a:xfrm>
            <a:off x="1331640" y="2492896"/>
            <a:ext cx="5616624" cy="30503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/>
          <p:cNvGrpSpPr/>
          <p:nvPr/>
        </p:nvGrpSpPr>
        <p:grpSpPr>
          <a:xfrm>
            <a:off x="0" y="1"/>
            <a:ext cx="9144000" cy="6858000"/>
            <a:chOff x="0" y="1"/>
            <a:chExt cx="9144000" cy="6858000"/>
          </a:xfrm>
        </p:grpSpPr>
        <p:pic>
          <p:nvPicPr>
            <p:cNvPr id="6" name="Picture 2" descr="staré, nastavit, obrys, kreslený film, televize, kach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7" name="Vývojový diagram: alternatívny proces 6"/>
            <p:cNvSpPr/>
            <p:nvPr/>
          </p:nvSpPr>
          <p:spPr>
            <a:xfrm>
              <a:off x="323528" y="1628800"/>
              <a:ext cx="7200800" cy="4104456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r>
              <a:rPr lang="sk-SK" sz="2400" b="1" i="1" dirty="0" smtClean="0">
                <a:solidFill>
                  <a:srgbClr val="FF6600"/>
                </a:solidFill>
                <a:latin typeface="Comic Sans MS" pitchFamily="66" charset="0"/>
              </a:rPr>
              <a:t>Úľ je otočený vchodom na juh</a:t>
            </a:r>
            <a:endParaRPr lang="sk-SK" dirty="0">
              <a:solidFill>
                <a:srgbClr val="FF6600"/>
              </a:solidFill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Autofit/>
          </a:bodyPr>
          <a:lstStyle/>
          <a:p>
            <a:r>
              <a:rPr lang="sk-SK" sz="3600" b="1" i="1" dirty="0">
                <a:solidFill>
                  <a:srgbClr val="00FF00"/>
                </a:solidFill>
                <a:latin typeface="Comic Sans MS" pitchFamily="66" charset="0"/>
              </a:rPr>
              <a:t>Orientácia podľa prírodných </a:t>
            </a:r>
            <a:r>
              <a:rPr lang="sk-SK" sz="3600" b="1" i="1" dirty="0" smtClean="0">
                <a:solidFill>
                  <a:srgbClr val="00FF00"/>
                </a:solidFill>
                <a:latin typeface="Comic Sans MS" pitchFamily="66" charset="0"/>
              </a:rPr>
              <a:t>úkazov</a:t>
            </a:r>
            <a:r>
              <a:rPr lang="sk-SK" sz="3600" b="1" i="1" dirty="0">
                <a:solidFill>
                  <a:srgbClr val="00FF00"/>
                </a:solidFill>
                <a:latin typeface="Comic Sans MS" pitchFamily="66" charset="0"/>
              </a:rPr>
              <a:t> </a:t>
            </a:r>
          </a:p>
        </p:txBody>
      </p:sp>
      <p:pic>
        <p:nvPicPr>
          <p:cNvPr id="16386" name="Picture 2" descr="http://www.beewax.sk/images/DSC03539.JPG"/>
          <p:cNvPicPr>
            <a:picLocks noChangeAspect="1" noChangeArrowheads="1"/>
          </p:cNvPicPr>
          <p:nvPr/>
        </p:nvPicPr>
        <p:blipFill>
          <a:blip r:embed="rId3" cstate="print">
            <a:lum contrast="30000"/>
          </a:blip>
          <a:srcRect/>
          <a:stretch>
            <a:fillRect/>
          </a:stretch>
        </p:blipFill>
        <p:spPr bwMode="auto">
          <a:xfrm flipH="1">
            <a:off x="1115616" y="2636912"/>
            <a:ext cx="5688632" cy="2755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/>
          <p:cNvGrpSpPr/>
          <p:nvPr/>
        </p:nvGrpSpPr>
        <p:grpSpPr>
          <a:xfrm>
            <a:off x="0" y="1"/>
            <a:ext cx="9144000" cy="6858000"/>
            <a:chOff x="0" y="1"/>
            <a:chExt cx="9144000" cy="6858000"/>
          </a:xfrm>
        </p:grpSpPr>
        <p:pic>
          <p:nvPicPr>
            <p:cNvPr id="6" name="Picture 2" descr="staré, nastavit, obrys, kreslený film, televize, kach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7" name="Vývojový diagram: alternatívny proces 6"/>
            <p:cNvSpPr/>
            <p:nvPr/>
          </p:nvSpPr>
          <p:spPr>
            <a:xfrm>
              <a:off x="323528" y="1628800"/>
              <a:ext cx="7200800" cy="4104456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700808"/>
            <a:ext cx="2808312" cy="4392488"/>
          </a:xfrm>
        </p:spPr>
        <p:txBody>
          <a:bodyPr>
            <a:normAutofit/>
          </a:bodyPr>
          <a:lstStyle/>
          <a:p>
            <a:r>
              <a:rPr lang="sk-SK" sz="2400" b="1" i="1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Machy a lišajníky dávajú prednosť </a:t>
            </a:r>
            <a:r>
              <a:rPr lang="sk-SK" sz="2400" b="1" i="1" dirty="0" smtClean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vlhku a chladu a preto rastú na severnej a severozápadnej strane  stromu</a:t>
            </a:r>
          </a:p>
          <a:p>
            <a:pPr>
              <a:buNone/>
            </a:pPr>
            <a:endParaRPr lang="sk-SK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Autofit/>
          </a:bodyPr>
          <a:lstStyle/>
          <a:p>
            <a:r>
              <a:rPr lang="sk-SK" sz="3600" b="1" i="1" dirty="0">
                <a:solidFill>
                  <a:srgbClr val="00FF00"/>
                </a:solidFill>
                <a:latin typeface="Comic Sans MS" pitchFamily="66" charset="0"/>
              </a:rPr>
              <a:t>Orientácia podľa prírodných </a:t>
            </a:r>
            <a:r>
              <a:rPr lang="sk-SK" sz="3600" b="1" i="1" dirty="0" smtClean="0">
                <a:solidFill>
                  <a:srgbClr val="00FF00"/>
                </a:solidFill>
                <a:latin typeface="Comic Sans MS" pitchFamily="66" charset="0"/>
              </a:rPr>
              <a:t>úkazov</a:t>
            </a:r>
            <a:r>
              <a:rPr lang="sk-SK" sz="3600" b="1" i="1" dirty="0">
                <a:solidFill>
                  <a:srgbClr val="00FF00"/>
                </a:solidFill>
                <a:latin typeface="Comic Sans MS" pitchFamily="66" charset="0"/>
              </a:rPr>
              <a:t> </a:t>
            </a:r>
          </a:p>
        </p:txBody>
      </p:sp>
      <p:pic>
        <p:nvPicPr>
          <p:cNvPr id="15362" name="Picture 2" descr="http://m1.aimg.sk/tahaky/d_23630_6521.jpg"/>
          <p:cNvPicPr>
            <a:picLocks noChangeAspect="1" noChangeArrowheads="1"/>
          </p:cNvPicPr>
          <p:nvPr/>
        </p:nvPicPr>
        <p:blipFill>
          <a:blip r:embed="rId3" cstate="print">
            <a:lum bright="20000" contrast="20000"/>
          </a:blip>
          <a:srcRect l="16393" b="21396"/>
          <a:stretch>
            <a:fillRect/>
          </a:stretch>
        </p:blipFill>
        <p:spPr bwMode="auto">
          <a:xfrm>
            <a:off x="3125839" y="1844824"/>
            <a:ext cx="4182465" cy="34563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/>
          <p:cNvGrpSpPr/>
          <p:nvPr/>
        </p:nvGrpSpPr>
        <p:grpSpPr>
          <a:xfrm>
            <a:off x="0" y="0"/>
            <a:ext cx="9144000" cy="6858000"/>
            <a:chOff x="0" y="1"/>
            <a:chExt cx="9144000" cy="6858000"/>
          </a:xfrm>
        </p:grpSpPr>
        <p:pic>
          <p:nvPicPr>
            <p:cNvPr id="6" name="Picture 2" descr="staré, nastavit, obrys, kreslený film, televize, kach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7" name="Vývojový diagram: alternatívny proces 6"/>
            <p:cNvSpPr/>
            <p:nvPr/>
          </p:nvSpPr>
          <p:spPr>
            <a:xfrm>
              <a:off x="323528" y="1628800"/>
              <a:ext cx="7200800" cy="4104456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6995120" cy="4525963"/>
          </a:xfrm>
        </p:spPr>
        <p:txBody>
          <a:bodyPr>
            <a:normAutofit/>
          </a:bodyPr>
          <a:lstStyle/>
          <a:p>
            <a:r>
              <a:rPr lang="sk-SK" sz="2000" b="1" i="1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Na jar zostáva sneh dlhšie na severných svahoch.</a:t>
            </a:r>
            <a:br>
              <a:rPr lang="sk-SK" sz="2000" b="1" i="1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sk-SK" sz="2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sk-SK" sz="2000" dirty="0">
                <a:solidFill>
                  <a:schemeClr val="accent2">
                    <a:lumMod val="75000"/>
                  </a:schemeClr>
                </a:solidFill>
              </a:rPr>
            </a:br>
            <a:endParaRPr lang="sk-SK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Autofit/>
          </a:bodyPr>
          <a:lstStyle/>
          <a:p>
            <a:r>
              <a:rPr lang="sk-SK" sz="3600" b="1" i="1" dirty="0">
                <a:solidFill>
                  <a:srgbClr val="00FF00"/>
                </a:solidFill>
                <a:latin typeface="Comic Sans MS" pitchFamily="66" charset="0"/>
              </a:rPr>
              <a:t>Orientácia podľa prírodných </a:t>
            </a:r>
            <a:r>
              <a:rPr lang="sk-SK" sz="3600" b="1" i="1" dirty="0" smtClean="0">
                <a:solidFill>
                  <a:srgbClr val="00FF00"/>
                </a:solidFill>
                <a:latin typeface="Comic Sans MS" pitchFamily="66" charset="0"/>
              </a:rPr>
              <a:t>úkazov</a:t>
            </a:r>
            <a:r>
              <a:rPr lang="sk-SK" sz="3600" b="1" i="1" dirty="0">
                <a:solidFill>
                  <a:srgbClr val="00FF00"/>
                </a:solidFill>
                <a:latin typeface="Comic Sans MS" pitchFamily="66" charset="0"/>
              </a:rPr>
              <a:t> </a:t>
            </a:r>
          </a:p>
        </p:txBody>
      </p:sp>
      <p:pic>
        <p:nvPicPr>
          <p:cNvPr id="3074" name="Picture 2" descr="http://www.tojnar.cz/pages/cestopisy/australia/Mt_Kosciusko/Hreben.jpg"/>
          <p:cNvPicPr>
            <a:picLocks noChangeAspect="1" noChangeArrowheads="1"/>
          </p:cNvPicPr>
          <p:nvPr/>
        </p:nvPicPr>
        <p:blipFill>
          <a:blip r:embed="rId3" cstate="print">
            <a:lum contrast="20000"/>
          </a:blip>
          <a:srcRect t="30375"/>
          <a:stretch>
            <a:fillRect/>
          </a:stretch>
        </p:blipFill>
        <p:spPr bwMode="auto">
          <a:xfrm>
            <a:off x="971600" y="2348880"/>
            <a:ext cx="5992024" cy="31150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/>
          <p:cNvGrpSpPr/>
          <p:nvPr/>
        </p:nvGrpSpPr>
        <p:grpSpPr>
          <a:xfrm>
            <a:off x="0" y="1"/>
            <a:ext cx="9144000" cy="6858000"/>
            <a:chOff x="0" y="1"/>
            <a:chExt cx="9144000" cy="6858000"/>
          </a:xfrm>
        </p:grpSpPr>
        <p:pic>
          <p:nvPicPr>
            <p:cNvPr id="6" name="Picture 2" descr="staré, nastavit, obrys, kreslený film, televize, kach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7" name="Vývojový diagram: alternatívny proces 6"/>
            <p:cNvSpPr/>
            <p:nvPr/>
          </p:nvSpPr>
          <p:spPr>
            <a:xfrm>
              <a:off x="323528" y="1628800"/>
              <a:ext cx="7200800" cy="4104456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6275040" cy="4525963"/>
          </a:xfrm>
        </p:spPr>
        <p:txBody>
          <a:bodyPr>
            <a:normAutofit/>
          </a:bodyPr>
          <a:lstStyle/>
          <a:p>
            <a:r>
              <a:rPr lang="sk-SK" sz="2400" b="1" i="1" dirty="0" err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Slunečnice</a:t>
            </a:r>
            <a:r>
              <a:rPr lang="sk-SK" sz="2400" b="1" i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sk-SK" sz="2400" b="1" i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otáčajú svoj kvet za slnkom (aj keď je za mrakom)</a:t>
            </a:r>
            <a:endParaRPr lang="sk-SK" sz="2400" b="1" i="1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Autofit/>
          </a:bodyPr>
          <a:lstStyle/>
          <a:p>
            <a:r>
              <a:rPr lang="sk-SK" sz="3600" b="1" i="1" dirty="0">
                <a:solidFill>
                  <a:srgbClr val="00FF00"/>
                </a:solidFill>
                <a:latin typeface="Comic Sans MS" pitchFamily="66" charset="0"/>
              </a:rPr>
              <a:t>Orientácia podľa prírodných </a:t>
            </a:r>
            <a:r>
              <a:rPr lang="sk-SK" sz="3600" b="1" i="1" dirty="0" smtClean="0">
                <a:solidFill>
                  <a:srgbClr val="00FF00"/>
                </a:solidFill>
                <a:latin typeface="Comic Sans MS" pitchFamily="66" charset="0"/>
              </a:rPr>
              <a:t>úkazov</a:t>
            </a:r>
            <a:r>
              <a:rPr lang="sk-SK" sz="3600" b="1" i="1" dirty="0">
                <a:solidFill>
                  <a:srgbClr val="00FF00"/>
                </a:solidFill>
                <a:latin typeface="Comic Sans MS" pitchFamily="66" charset="0"/>
              </a:rPr>
              <a:t> </a:t>
            </a:r>
          </a:p>
        </p:txBody>
      </p:sp>
      <p:pic>
        <p:nvPicPr>
          <p:cNvPr id="2050" name="Picture 2" descr="http://img.ephoto.sk/images/content/old/File/tip_dna/2010/jul/26072010/slnecnica4.jpg"/>
          <p:cNvPicPr>
            <a:picLocks noChangeAspect="1" noChangeArrowheads="1"/>
          </p:cNvPicPr>
          <p:nvPr/>
        </p:nvPicPr>
        <p:blipFill>
          <a:blip r:embed="rId3" cstate="print">
            <a:lum contrast="20000"/>
          </a:blip>
          <a:srcRect/>
          <a:stretch>
            <a:fillRect/>
          </a:stretch>
        </p:blipFill>
        <p:spPr bwMode="auto">
          <a:xfrm>
            <a:off x="971599" y="2492896"/>
            <a:ext cx="6415943" cy="3068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kupina 3"/>
          <p:cNvGrpSpPr/>
          <p:nvPr/>
        </p:nvGrpSpPr>
        <p:grpSpPr>
          <a:xfrm>
            <a:off x="0" y="-171400"/>
            <a:ext cx="9144000" cy="6858000"/>
            <a:chOff x="0" y="1"/>
            <a:chExt cx="9144000" cy="6858000"/>
          </a:xfrm>
        </p:grpSpPr>
        <p:pic>
          <p:nvPicPr>
            <p:cNvPr id="5" name="Picture 2" descr="staré, nastavit, obrys, kreslený film, televize, kach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6" name="Vývojový diagram: alternatívny proces 5"/>
            <p:cNvSpPr/>
            <p:nvPr/>
          </p:nvSpPr>
          <p:spPr>
            <a:xfrm>
              <a:off x="323528" y="1628800"/>
              <a:ext cx="7200800" cy="4104456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6995120" cy="4349080"/>
          </a:xfrm>
        </p:spPr>
        <p:txBody>
          <a:bodyPr/>
          <a:lstStyle/>
          <a:p>
            <a:r>
              <a:rPr lang="sk-SK" sz="2400" b="1" i="1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oltáre starších katolíckych kostolov sú umiestnené na východnej strane kostola, hlavný vchod a veža sú </a:t>
            </a:r>
            <a:r>
              <a:rPr lang="sk-SK" sz="2400" b="1" i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na </a:t>
            </a:r>
            <a:r>
              <a:rPr lang="sk-SK" sz="2400" b="1" i="1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západnej </a:t>
            </a:r>
            <a:r>
              <a:rPr lang="sk-SK" sz="2400" b="1" i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strane</a:t>
            </a:r>
            <a:endParaRPr lang="sk-S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Autofit/>
          </a:bodyPr>
          <a:lstStyle/>
          <a:p>
            <a:r>
              <a:rPr lang="sk-SK" sz="3600" b="1" i="1" dirty="0">
                <a:solidFill>
                  <a:srgbClr val="00FF00"/>
                </a:solidFill>
                <a:latin typeface="Comic Sans MS" pitchFamily="66" charset="0"/>
              </a:rPr>
              <a:t>Orientácia podľa prírodných </a:t>
            </a:r>
            <a:r>
              <a:rPr lang="sk-SK" sz="3600" b="1" i="1" dirty="0" smtClean="0">
                <a:solidFill>
                  <a:srgbClr val="00FF00"/>
                </a:solidFill>
                <a:latin typeface="Comic Sans MS" pitchFamily="66" charset="0"/>
              </a:rPr>
              <a:t>úkazov</a:t>
            </a:r>
            <a:r>
              <a:rPr lang="sk-SK" sz="3600" b="1" i="1" dirty="0">
                <a:solidFill>
                  <a:srgbClr val="00FF00"/>
                </a:solidFill>
                <a:latin typeface="Comic Sans MS" pitchFamily="66" charset="0"/>
              </a:rPr>
              <a:t> </a:t>
            </a:r>
          </a:p>
        </p:txBody>
      </p:sp>
      <p:pic>
        <p:nvPicPr>
          <p:cNvPr id="8" name="Picture 2" descr="http://t0.gstatic.com/images?q=tbn:ANd9GcRoR_kgLdc8rfR5MYjkhV7LJxzKKQkELxwVMHo78Qm7YxZx03QLp62aX8z0"/>
          <p:cNvPicPr>
            <a:picLocks noChangeAspect="1" noChangeArrowheads="1"/>
          </p:cNvPicPr>
          <p:nvPr/>
        </p:nvPicPr>
        <p:blipFill>
          <a:blip r:embed="rId3" cstate="print">
            <a:lum bright="-10000" contrast="30000"/>
          </a:blip>
          <a:srcRect t="12372" r="78641"/>
          <a:stretch>
            <a:fillRect/>
          </a:stretch>
        </p:blipFill>
        <p:spPr bwMode="auto">
          <a:xfrm>
            <a:off x="2483768" y="2852936"/>
            <a:ext cx="2808312" cy="27123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kupina 3"/>
          <p:cNvGrpSpPr/>
          <p:nvPr/>
        </p:nvGrpSpPr>
        <p:grpSpPr>
          <a:xfrm>
            <a:off x="0" y="1"/>
            <a:ext cx="9144000" cy="6858000"/>
            <a:chOff x="0" y="1"/>
            <a:chExt cx="9144000" cy="6858000"/>
          </a:xfrm>
        </p:grpSpPr>
        <p:pic>
          <p:nvPicPr>
            <p:cNvPr id="5" name="Picture 2" descr="staré, nastavit, obrys, kreslený film, televize, kach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6" name="Vývojový diagram: alternatívny proces 5"/>
            <p:cNvSpPr/>
            <p:nvPr/>
          </p:nvSpPr>
          <p:spPr>
            <a:xfrm>
              <a:off x="323528" y="1628800"/>
              <a:ext cx="7200800" cy="4104456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36911"/>
            <a:ext cx="1954560" cy="3384377"/>
          </a:xfrm>
        </p:spPr>
        <p:txBody>
          <a:bodyPr>
            <a:normAutofit/>
          </a:bodyPr>
          <a:lstStyle/>
          <a:p>
            <a:r>
              <a:rPr lang="sk-SK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</a:rPr>
              <a:t> </a:t>
            </a:r>
            <a:r>
              <a:rPr lang="sk-SK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</a:rPr>
              <a:t>Staré židovské hroby sú otočené hlavou   na západ</a:t>
            </a:r>
          </a:p>
          <a:p>
            <a:endParaRPr lang="sk-SK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Autofit/>
          </a:bodyPr>
          <a:lstStyle/>
          <a:p>
            <a:r>
              <a:rPr lang="sk-SK" sz="3600" b="1" i="1" dirty="0">
                <a:solidFill>
                  <a:srgbClr val="00FF00"/>
                </a:solidFill>
                <a:latin typeface="Comic Sans MS" pitchFamily="66" charset="0"/>
              </a:rPr>
              <a:t>Orientácia podľa prírodných </a:t>
            </a:r>
            <a:r>
              <a:rPr lang="sk-SK" sz="3600" b="1" i="1" dirty="0" smtClean="0">
                <a:solidFill>
                  <a:srgbClr val="00FF00"/>
                </a:solidFill>
                <a:latin typeface="Comic Sans MS" pitchFamily="66" charset="0"/>
              </a:rPr>
              <a:t>úkazov</a:t>
            </a:r>
            <a:r>
              <a:rPr lang="sk-SK" sz="3600" b="1" i="1" dirty="0">
                <a:solidFill>
                  <a:srgbClr val="00FF00"/>
                </a:solidFill>
                <a:latin typeface="Comic Sans MS" pitchFamily="66" charset="0"/>
              </a:rPr>
              <a:t> </a:t>
            </a:r>
          </a:p>
        </p:txBody>
      </p:sp>
      <p:pic>
        <p:nvPicPr>
          <p:cNvPr id="29698" name="Picture 2" descr="http://blog.sme.sk/blog/836/104098/hrob.jpg"/>
          <p:cNvPicPr>
            <a:picLocks noChangeAspect="1" noChangeArrowheads="1"/>
          </p:cNvPicPr>
          <p:nvPr/>
        </p:nvPicPr>
        <p:blipFill>
          <a:blip r:embed="rId3" cstate="print">
            <a:lum bright="-10000" contrast="30000"/>
          </a:blip>
          <a:srcRect/>
          <a:stretch>
            <a:fillRect/>
          </a:stretch>
        </p:blipFill>
        <p:spPr bwMode="auto">
          <a:xfrm>
            <a:off x="2411760" y="1844824"/>
            <a:ext cx="4953000" cy="37147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kupina 3"/>
          <p:cNvGrpSpPr/>
          <p:nvPr/>
        </p:nvGrpSpPr>
        <p:grpSpPr>
          <a:xfrm>
            <a:off x="0" y="1"/>
            <a:ext cx="9144000" cy="6858000"/>
            <a:chOff x="0" y="1"/>
            <a:chExt cx="9144000" cy="6858000"/>
          </a:xfrm>
        </p:grpSpPr>
        <p:pic>
          <p:nvPicPr>
            <p:cNvPr id="5" name="Picture 2" descr="staré, nastavit, obrys, kreslený film, televize, kach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6" name="Vývojový diagram: alternatívny proces 5"/>
            <p:cNvSpPr/>
            <p:nvPr/>
          </p:nvSpPr>
          <p:spPr>
            <a:xfrm>
              <a:off x="323528" y="1628800"/>
              <a:ext cx="7200800" cy="4104456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b="1" i="1" dirty="0">
                <a:solidFill>
                  <a:srgbClr val="7030A0"/>
                </a:solidFill>
                <a:latin typeface="Comic Sans MS" pitchFamily="66" charset="0"/>
              </a:rPr>
              <a:t>Vinice sa vysádzali hlavne na južných svahoch.</a:t>
            </a:r>
          </a:p>
          <a:p>
            <a:endParaRPr lang="sk-SK" dirty="0"/>
          </a:p>
        </p:txBody>
      </p:sp>
      <p:sp>
        <p:nvSpPr>
          <p:cNvPr id="10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Autofit/>
          </a:bodyPr>
          <a:lstStyle/>
          <a:p>
            <a:r>
              <a:rPr lang="sk-SK" sz="3600" b="1" i="1" dirty="0">
                <a:solidFill>
                  <a:srgbClr val="00FF00"/>
                </a:solidFill>
                <a:latin typeface="Comic Sans MS" pitchFamily="66" charset="0"/>
              </a:rPr>
              <a:t>Orientácia podľa prírodných </a:t>
            </a:r>
            <a:r>
              <a:rPr lang="sk-SK" sz="3600" b="1" i="1" dirty="0" smtClean="0">
                <a:solidFill>
                  <a:srgbClr val="00FF00"/>
                </a:solidFill>
                <a:latin typeface="Comic Sans MS" pitchFamily="66" charset="0"/>
              </a:rPr>
              <a:t>úkazov</a:t>
            </a:r>
            <a:r>
              <a:rPr lang="sk-SK" sz="3600" b="1" i="1" dirty="0">
                <a:solidFill>
                  <a:srgbClr val="00FF00"/>
                </a:solidFill>
                <a:latin typeface="Comic Sans MS" pitchFamily="66" charset="0"/>
              </a:rPr>
              <a:t> </a:t>
            </a:r>
          </a:p>
        </p:txBody>
      </p:sp>
      <p:pic>
        <p:nvPicPr>
          <p:cNvPr id="28674" name="Picture 2" descr="http://www.hustopece.cz/obrazky-soubory/vinice-modra-detail-f0cc7.jpg"/>
          <p:cNvPicPr>
            <a:picLocks noChangeAspect="1" noChangeArrowheads="1"/>
          </p:cNvPicPr>
          <p:nvPr/>
        </p:nvPicPr>
        <p:blipFill>
          <a:blip r:embed="rId3" cstate="print">
            <a:lum bright="-10000" contrast="30000"/>
          </a:blip>
          <a:srcRect/>
          <a:stretch>
            <a:fillRect/>
          </a:stretch>
        </p:blipFill>
        <p:spPr bwMode="auto">
          <a:xfrm>
            <a:off x="899592" y="2147846"/>
            <a:ext cx="5832648" cy="35439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ál 4"/>
          <p:cNvSpPr/>
          <p:nvPr/>
        </p:nvSpPr>
        <p:spPr>
          <a:xfrm>
            <a:off x="7020272" y="3212976"/>
            <a:ext cx="1080120" cy="1052736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6732240" y="1916832"/>
            <a:ext cx="1080120" cy="1052736"/>
          </a:xfrm>
          <a:prstGeom prst="ellipse">
            <a:avLst/>
          </a:prstGeom>
          <a:solidFill>
            <a:srgbClr val="FFFF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5652120" y="5373216"/>
            <a:ext cx="1080120" cy="1052736"/>
          </a:xfrm>
          <a:prstGeom prst="ellipse">
            <a:avLst/>
          </a:prstGeom>
          <a:solidFill>
            <a:srgbClr val="FFFF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4572000" y="5805264"/>
            <a:ext cx="1080120" cy="1052736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2267744" y="5301208"/>
            <a:ext cx="1080120" cy="1052736"/>
          </a:xfrm>
          <a:prstGeom prst="ellipse">
            <a:avLst/>
          </a:prstGeom>
          <a:solidFill>
            <a:srgbClr val="FFFF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1331640" y="1916832"/>
            <a:ext cx="1080120" cy="1052736"/>
          </a:xfrm>
          <a:prstGeom prst="ellipse">
            <a:avLst/>
          </a:prstGeom>
          <a:solidFill>
            <a:srgbClr val="FFFF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5076056" y="260648"/>
            <a:ext cx="1080120" cy="1052736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/>
          <p:cNvSpPr/>
          <p:nvPr/>
        </p:nvSpPr>
        <p:spPr>
          <a:xfrm>
            <a:off x="4067944" y="0"/>
            <a:ext cx="1080120" cy="1052736"/>
          </a:xfrm>
          <a:prstGeom prst="ellipse">
            <a:avLst/>
          </a:prstGeom>
          <a:solidFill>
            <a:srgbClr val="FFFF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1619672" y="4293096"/>
            <a:ext cx="1080120" cy="1052736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1979712" y="836712"/>
            <a:ext cx="1080120" cy="1052736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vál 14"/>
          <p:cNvSpPr/>
          <p:nvPr/>
        </p:nvSpPr>
        <p:spPr>
          <a:xfrm>
            <a:off x="6084168" y="836712"/>
            <a:ext cx="1080120" cy="1052736"/>
          </a:xfrm>
          <a:prstGeom prst="ellipse">
            <a:avLst/>
          </a:prstGeom>
          <a:solidFill>
            <a:srgbClr val="00FF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vál 15"/>
          <p:cNvSpPr/>
          <p:nvPr/>
        </p:nvSpPr>
        <p:spPr>
          <a:xfrm>
            <a:off x="3347864" y="5805264"/>
            <a:ext cx="1080120" cy="1052736"/>
          </a:xfrm>
          <a:prstGeom prst="ellipse">
            <a:avLst/>
          </a:prstGeom>
          <a:solidFill>
            <a:srgbClr val="00FF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vál 16"/>
          <p:cNvSpPr/>
          <p:nvPr/>
        </p:nvSpPr>
        <p:spPr>
          <a:xfrm>
            <a:off x="6516216" y="4437112"/>
            <a:ext cx="1080120" cy="1052736"/>
          </a:xfrm>
          <a:prstGeom prst="ellipse">
            <a:avLst/>
          </a:prstGeom>
          <a:solidFill>
            <a:srgbClr val="00FF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Ovál 17"/>
          <p:cNvSpPr/>
          <p:nvPr/>
        </p:nvSpPr>
        <p:spPr>
          <a:xfrm>
            <a:off x="1259632" y="3140968"/>
            <a:ext cx="1080120" cy="1052736"/>
          </a:xfrm>
          <a:prstGeom prst="ellipse">
            <a:avLst/>
          </a:prstGeom>
          <a:solidFill>
            <a:srgbClr val="00FF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Ovál 18"/>
          <p:cNvSpPr/>
          <p:nvPr/>
        </p:nvSpPr>
        <p:spPr>
          <a:xfrm>
            <a:off x="2915816" y="188640"/>
            <a:ext cx="1080120" cy="1052736"/>
          </a:xfrm>
          <a:prstGeom prst="ellipse">
            <a:avLst/>
          </a:prstGeom>
          <a:solidFill>
            <a:srgbClr val="00FF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1" animBg="1"/>
      <p:bldP spid="16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kupina 3"/>
          <p:cNvGrpSpPr/>
          <p:nvPr/>
        </p:nvGrpSpPr>
        <p:grpSpPr>
          <a:xfrm>
            <a:off x="0" y="1"/>
            <a:ext cx="9144000" cy="6858000"/>
            <a:chOff x="0" y="1"/>
            <a:chExt cx="9144000" cy="6858000"/>
          </a:xfrm>
        </p:grpSpPr>
        <p:pic>
          <p:nvPicPr>
            <p:cNvPr id="5" name="Picture 2" descr="staré, nastavit, obrys, kreslený film, televize, kach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6" name="Vývojový diagram: alternatívny proces 5"/>
            <p:cNvSpPr/>
            <p:nvPr/>
          </p:nvSpPr>
          <p:spPr>
            <a:xfrm>
              <a:off x="323528" y="1628800"/>
              <a:ext cx="7200800" cy="4104456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dirty="0" smtClean="0">
                <a:solidFill>
                  <a:srgbClr val="00FF00"/>
                </a:solidFill>
                <a:latin typeface="Comic Sans MS" pitchFamily="66" charset="0"/>
              </a:rPr>
              <a:t>Buzola,   kompas</a:t>
            </a:r>
            <a:endParaRPr lang="sk-SK" b="1" i="1" dirty="0">
              <a:solidFill>
                <a:srgbClr val="00FF00"/>
              </a:solidFill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48" name="Picture 8" descr="http://www.hermes.sk/sub/hermes.sk/shop/product/resized/jjkr-buzola-plastova-art.-jkr-2135-7089.thumb_228x167.jpg"/>
          <p:cNvPicPr>
            <a:picLocks noChangeAspect="1" noChangeArrowheads="1"/>
          </p:cNvPicPr>
          <p:nvPr/>
        </p:nvPicPr>
        <p:blipFill>
          <a:blip r:embed="rId3" cstate="print">
            <a:lum contrast="20000"/>
          </a:blip>
          <a:srcRect/>
          <a:stretch>
            <a:fillRect/>
          </a:stretch>
        </p:blipFill>
        <p:spPr bwMode="auto">
          <a:xfrm>
            <a:off x="1187624" y="1708172"/>
            <a:ext cx="2088232" cy="39628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50" name="Picture 10" descr="http://www.impkontakt.sk/images/stories/kompas.gif"/>
          <p:cNvPicPr>
            <a:picLocks noChangeAspect="1" noChangeArrowheads="1"/>
          </p:cNvPicPr>
          <p:nvPr/>
        </p:nvPicPr>
        <p:blipFill>
          <a:blip r:embed="rId4" cstate="print">
            <a:lum bright="10000" contrast="20000"/>
          </a:blip>
          <a:srcRect/>
          <a:stretch>
            <a:fillRect/>
          </a:stretch>
        </p:blipFill>
        <p:spPr bwMode="auto">
          <a:xfrm>
            <a:off x="3995936" y="2132856"/>
            <a:ext cx="2975351" cy="30030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0" y="1"/>
            <a:ext cx="9144000" cy="6858000"/>
            <a:chOff x="0" y="1"/>
            <a:chExt cx="9144000" cy="6858000"/>
          </a:xfrm>
        </p:grpSpPr>
        <p:pic>
          <p:nvPicPr>
            <p:cNvPr id="8" name="Picture 2" descr="staré, nastavit, obrys, kreslený film, televize, kach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9" name="Vývojový diagram: alternatívny proces 8"/>
            <p:cNvSpPr/>
            <p:nvPr/>
          </p:nvSpPr>
          <p:spPr>
            <a:xfrm>
              <a:off x="323528" y="1628800"/>
              <a:ext cx="7200800" cy="4104456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94122"/>
          </a:xfrm>
        </p:spPr>
        <p:txBody>
          <a:bodyPr>
            <a:noAutofit/>
          </a:bodyPr>
          <a:lstStyle/>
          <a:p>
            <a:r>
              <a:rPr lang="pt-BR" sz="3600" b="1" i="1" dirty="0">
                <a:solidFill>
                  <a:srgbClr val="FFFF00"/>
                </a:solidFill>
                <a:latin typeface="Comic Sans MS" pitchFamily="66" charset="0"/>
              </a:rPr>
              <a:t>Orientácia pomocou </a:t>
            </a:r>
            <a:r>
              <a:rPr lang="sk-SK" sz="3600" b="1" i="1" dirty="0">
                <a:solidFill>
                  <a:srgbClr val="FFFF00"/>
                </a:solidFill>
                <a:latin typeface="Comic Sans MS" pitchFamily="66" charset="0"/>
              </a:rPr>
              <a:t>hodiniek</a:t>
            </a:r>
            <a:r>
              <a:rPr lang="pt-BR" sz="3600" b="1" i="1" dirty="0">
                <a:solidFill>
                  <a:srgbClr val="FFFF00"/>
                </a:solidFill>
                <a:latin typeface="Comic Sans MS" pitchFamily="66" charset="0"/>
              </a:rPr>
              <a:t> a Slnka </a:t>
            </a:r>
            <a:endParaRPr lang="sk-SK" sz="3600" b="1" i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6851104" cy="4525963"/>
          </a:xfrm>
        </p:spPr>
        <p:txBody>
          <a:bodyPr>
            <a:normAutofit lnSpcReduction="10000"/>
          </a:bodyPr>
          <a:lstStyle/>
          <a:p>
            <a:r>
              <a:rPr lang="sk-SK" sz="2400" b="1" i="1" dirty="0" smtClean="0">
                <a:latin typeface="Comic Sans MS" pitchFamily="66" charset="0"/>
              </a:rPr>
              <a:t>namierime </a:t>
            </a:r>
            <a:r>
              <a:rPr lang="sk-SK" sz="2400" b="1" i="1" dirty="0">
                <a:latin typeface="Comic Sans MS" pitchFamily="66" charset="0"/>
              </a:rPr>
              <a:t>hodinovú ručičku na Slnko, </a:t>
            </a:r>
            <a:r>
              <a:rPr lang="sk-SK" sz="2400" b="1" i="1" dirty="0" smtClean="0">
                <a:latin typeface="Comic Sans MS" pitchFamily="66" charset="0"/>
              </a:rPr>
              <a:t> uhol </a:t>
            </a:r>
            <a:r>
              <a:rPr lang="sk-SK" sz="2400" b="1" i="1" dirty="0">
                <a:latin typeface="Comic Sans MS" pitchFamily="66" charset="0"/>
              </a:rPr>
              <a:t>medzi </a:t>
            </a:r>
            <a:r>
              <a:rPr lang="sk-SK" sz="2400" b="1" i="1" dirty="0" smtClean="0">
                <a:latin typeface="Comic Sans MS" pitchFamily="66" charset="0"/>
              </a:rPr>
              <a:t>hodinovou ručičkou a číslom </a:t>
            </a:r>
            <a:r>
              <a:rPr lang="sk-SK" sz="2400" b="1" i="1" dirty="0">
                <a:latin typeface="Comic Sans MS" pitchFamily="66" charset="0"/>
              </a:rPr>
              <a:t>12 rozpolíme a os uhla nám </a:t>
            </a:r>
            <a:r>
              <a:rPr lang="sk-SK" sz="2400" b="1" i="1" dirty="0" smtClean="0">
                <a:latin typeface="Comic Sans MS" pitchFamily="66" charset="0"/>
              </a:rPr>
              <a:t>ukazuje </a:t>
            </a:r>
            <a:r>
              <a:rPr lang="sk-SK" sz="2400" b="1" i="1" dirty="0">
                <a:latin typeface="Comic Sans MS" pitchFamily="66" charset="0"/>
              </a:rPr>
              <a:t>juh.</a:t>
            </a:r>
            <a:r>
              <a:rPr lang="sk-SK" dirty="0"/>
              <a:t/>
            </a:r>
            <a:br>
              <a:rPr lang="sk-SK" dirty="0"/>
            </a:br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r>
              <a:rPr lang="sk-SK" dirty="0"/>
              <a:t/>
            </a:r>
            <a:br>
              <a:rPr lang="sk-SK" dirty="0"/>
            </a:br>
            <a:r>
              <a:rPr lang="sk-SK" sz="1800" b="1" i="1" dirty="0">
                <a:latin typeface="Comic Sans MS" pitchFamily="66" charset="0"/>
              </a:rPr>
              <a:t>(na J pologuli by to bolo naopak – sever)</a:t>
            </a:r>
          </a:p>
        </p:txBody>
      </p:sp>
      <p:pic>
        <p:nvPicPr>
          <p:cNvPr id="9222" name="Picture 6" descr="http://infovekacik.infovek.sk/2006-februar/mesta/hodiny_svetove_strany.gif"/>
          <p:cNvPicPr>
            <a:picLocks noChangeAspect="1" noChangeArrowheads="1"/>
          </p:cNvPicPr>
          <p:nvPr/>
        </p:nvPicPr>
        <p:blipFill>
          <a:blip r:embed="rId3" cstate="print">
            <a:lum contrast="20000"/>
          </a:blip>
          <a:srcRect/>
          <a:stretch>
            <a:fillRect/>
          </a:stretch>
        </p:blipFill>
        <p:spPr bwMode="auto">
          <a:xfrm>
            <a:off x="2339752" y="2636912"/>
            <a:ext cx="3672408" cy="2989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kupina 3"/>
          <p:cNvGrpSpPr/>
          <p:nvPr/>
        </p:nvGrpSpPr>
        <p:grpSpPr>
          <a:xfrm>
            <a:off x="0" y="1"/>
            <a:ext cx="9144000" cy="6858000"/>
            <a:chOff x="0" y="1"/>
            <a:chExt cx="9144000" cy="6858000"/>
          </a:xfrm>
        </p:grpSpPr>
        <p:pic>
          <p:nvPicPr>
            <p:cNvPr id="5" name="Picture 2" descr="staré, nastavit, obrys, kreslený film, televize, kach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6" name="Vývojový diagram: alternatívny proces 5"/>
            <p:cNvSpPr/>
            <p:nvPr/>
          </p:nvSpPr>
          <p:spPr>
            <a:xfrm>
              <a:off x="323528" y="1628800"/>
              <a:ext cx="7200800" cy="4104456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itchFamily="66" charset="0"/>
              </a:rPr>
              <a:t>Náš         tieň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2458616" cy="4525963"/>
          </a:xfrm>
        </p:spPr>
        <p:txBody>
          <a:bodyPr>
            <a:normAutofit/>
          </a:bodyPr>
          <a:lstStyle/>
          <a:p>
            <a:r>
              <a:rPr lang="sk-SK" sz="2400" b="1" i="1" dirty="0">
                <a:solidFill>
                  <a:srgbClr val="7030A0"/>
                </a:solidFill>
                <a:latin typeface="Comic Sans MS" pitchFamily="66" charset="0"/>
              </a:rPr>
              <a:t>Napoludnie smeruje </a:t>
            </a:r>
            <a:r>
              <a:rPr lang="sk-SK" sz="2400" b="1" i="1" dirty="0" smtClean="0">
                <a:solidFill>
                  <a:srgbClr val="7030A0"/>
                </a:solidFill>
                <a:latin typeface="Comic Sans MS" pitchFamily="66" charset="0"/>
              </a:rPr>
              <a:t>   na </a:t>
            </a:r>
            <a:r>
              <a:rPr lang="sk-SK" sz="2400" b="1" i="1" dirty="0">
                <a:solidFill>
                  <a:srgbClr val="7030A0"/>
                </a:solidFill>
                <a:latin typeface="Comic Sans MS" pitchFamily="66" charset="0"/>
              </a:rPr>
              <a:t>sever</a:t>
            </a:r>
          </a:p>
        </p:txBody>
      </p:sp>
      <p:pic>
        <p:nvPicPr>
          <p:cNvPr id="27650" name="Picture 2" descr="http://infovekacik.infovek.sk/2006-januar/mesta/svetove_strany.jpg"/>
          <p:cNvPicPr>
            <a:picLocks noChangeAspect="1" noChangeArrowheads="1"/>
          </p:cNvPicPr>
          <p:nvPr/>
        </p:nvPicPr>
        <p:blipFill>
          <a:blip r:embed="rId3" cstate="print">
            <a:lum bright="-10000" contrast="20000"/>
          </a:blip>
          <a:srcRect/>
          <a:stretch>
            <a:fillRect/>
          </a:stretch>
        </p:blipFill>
        <p:spPr bwMode="auto">
          <a:xfrm>
            <a:off x="2627784" y="1700808"/>
            <a:ext cx="3816424" cy="39810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/>
          <p:cNvGrpSpPr/>
          <p:nvPr/>
        </p:nvGrpSpPr>
        <p:grpSpPr>
          <a:xfrm>
            <a:off x="0" y="0"/>
            <a:ext cx="9144000" cy="6858000"/>
            <a:chOff x="0" y="1"/>
            <a:chExt cx="9144000" cy="6858000"/>
          </a:xfrm>
        </p:grpSpPr>
        <p:pic>
          <p:nvPicPr>
            <p:cNvPr id="6" name="Picture 2" descr="staré, nastavit, obrys, kreslený film, televize, kach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7" name="Vývojový diagram: alternatívny proces 6"/>
            <p:cNvSpPr/>
            <p:nvPr/>
          </p:nvSpPr>
          <p:spPr>
            <a:xfrm>
              <a:off x="323528" y="1628800"/>
              <a:ext cx="7200800" cy="4104456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Orientácia podľa </a:t>
            </a:r>
            <a:r>
              <a:rPr lang="sk-SK" b="1" i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itchFamily="66" charset="0"/>
              </a:rPr>
              <a:t>Mesiaca</a:t>
            </a:r>
            <a:endParaRPr lang="sk-SK" b="1" i="1" dirty="0">
              <a:solidFill>
                <a:schemeClr val="accent5">
                  <a:lumMod val="40000"/>
                  <a:lumOff val="6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3898776" cy="4133056"/>
          </a:xfrm>
        </p:spPr>
        <p:txBody>
          <a:bodyPr>
            <a:normAutofit/>
          </a:bodyPr>
          <a:lstStyle/>
          <a:p>
            <a:r>
              <a:rPr lang="sk-SK" sz="2600" b="1" i="1" dirty="0">
                <a:solidFill>
                  <a:srgbClr val="7030A0"/>
                </a:solidFill>
                <a:latin typeface="Comic Sans MS" pitchFamily="66" charset="0"/>
              </a:rPr>
              <a:t>Ak je </a:t>
            </a:r>
            <a:r>
              <a:rPr lang="sk-SK" sz="2600" b="1" i="1" dirty="0" smtClean="0">
                <a:solidFill>
                  <a:srgbClr val="7030A0"/>
                </a:solidFill>
                <a:latin typeface="Comic Sans MS" pitchFamily="66" charset="0"/>
              </a:rPr>
              <a:t>Mesiac </a:t>
            </a:r>
            <a:r>
              <a:rPr lang="sk-SK" sz="2600" b="1" i="1" dirty="0">
                <a:solidFill>
                  <a:srgbClr val="7030A0"/>
                </a:solidFill>
                <a:latin typeface="Comic Sans MS" pitchFamily="66" charset="0"/>
              </a:rPr>
              <a:t>v splne, platí pre neho rovnaký princíp ako pre </a:t>
            </a:r>
            <a:r>
              <a:rPr lang="sk-SK" sz="2600" b="1" i="1" dirty="0" smtClean="0">
                <a:solidFill>
                  <a:srgbClr val="7030A0"/>
                </a:solidFill>
                <a:latin typeface="Comic Sans MS" pitchFamily="66" charset="0"/>
              </a:rPr>
              <a:t>Slnko</a:t>
            </a:r>
            <a:r>
              <a:rPr lang="sk-SK" sz="2600" b="1" i="1" dirty="0">
                <a:solidFill>
                  <a:srgbClr val="7030A0"/>
                </a:solidFill>
                <a:latin typeface="Comic Sans MS" pitchFamily="66" charset="0"/>
              </a:rPr>
              <a:t/>
            </a:r>
            <a:br>
              <a:rPr lang="sk-SK" sz="2600" b="1" i="1" dirty="0">
                <a:solidFill>
                  <a:srgbClr val="7030A0"/>
                </a:solidFill>
                <a:latin typeface="Comic Sans MS" pitchFamily="66" charset="0"/>
              </a:rPr>
            </a:br>
            <a:r>
              <a:rPr lang="sk-SK" sz="2600" b="1" i="1" dirty="0">
                <a:solidFill>
                  <a:srgbClr val="7030A0"/>
                </a:solidFill>
                <a:latin typeface="Comic Sans MS" pitchFamily="66" charset="0"/>
              </a:rPr>
              <a:t/>
            </a:r>
            <a:br>
              <a:rPr lang="sk-SK" sz="2600" b="1" i="1" dirty="0">
                <a:solidFill>
                  <a:srgbClr val="7030A0"/>
                </a:solidFill>
                <a:latin typeface="Comic Sans MS" pitchFamily="66" charset="0"/>
              </a:rPr>
            </a:br>
            <a:r>
              <a:rPr lang="sk-SK" sz="2600" b="1" i="1" dirty="0" smtClean="0">
                <a:solidFill>
                  <a:srgbClr val="7030A0"/>
                </a:solidFill>
                <a:latin typeface="Comic Sans MS" pitchFamily="66" charset="0"/>
              </a:rPr>
              <a:t>Inak môžeš použiť aj túto metódu (menej presná)</a:t>
            </a:r>
            <a:endParaRPr lang="sk-SK" dirty="0"/>
          </a:p>
        </p:txBody>
      </p:sp>
      <p:pic>
        <p:nvPicPr>
          <p:cNvPr id="8194" name="Picture 2" descr="http://files.vlk77.webnode.sk/200000658-08e0009db3/mesic.jpg"/>
          <p:cNvPicPr>
            <a:picLocks noChangeAspect="1" noChangeArrowheads="1"/>
          </p:cNvPicPr>
          <p:nvPr/>
        </p:nvPicPr>
        <p:blipFill>
          <a:blip r:embed="rId3" cstate="print">
            <a:lum bright="-10000" contrast="20000"/>
          </a:blip>
          <a:srcRect/>
          <a:stretch>
            <a:fillRect/>
          </a:stretch>
        </p:blipFill>
        <p:spPr bwMode="auto">
          <a:xfrm>
            <a:off x="4427984" y="1916832"/>
            <a:ext cx="2760307" cy="33123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kupina 5"/>
          <p:cNvGrpSpPr/>
          <p:nvPr/>
        </p:nvGrpSpPr>
        <p:grpSpPr>
          <a:xfrm>
            <a:off x="0" y="1"/>
            <a:ext cx="9144000" cy="6858000"/>
            <a:chOff x="0" y="1"/>
            <a:chExt cx="9144000" cy="6858000"/>
          </a:xfrm>
        </p:grpSpPr>
        <p:pic>
          <p:nvPicPr>
            <p:cNvPr id="7" name="Picture 2" descr="staré, nastavit, obrys, kreslený film, televize, kach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8" name="Vývojový diagram: alternatívny proces 7"/>
            <p:cNvSpPr/>
            <p:nvPr/>
          </p:nvSpPr>
          <p:spPr>
            <a:xfrm>
              <a:off x="323528" y="1628800"/>
              <a:ext cx="7200800" cy="4104456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i="1" dirty="0" smtClean="0">
                <a:solidFill>
                  <a:srgbClr val="FFFF00"/>
                </a:solidFill>
                <a:latin typeface="Comic Sans MS" pitchFamily="66" charset="0"/>
              </a:rPr>
              <a:t>Orientácia    </a:t>
            </a:r>
            <a:r>
              <a:rPr lang="sk-SK" b="1" i="1" dirty="0">
                <a:solidFill>
                  <a:srgbClr val="FFFF00"/>
                </a:solidFill>
                <a:latin typeface="Comic Sans MS" pitchFamily="66" charset="0"/>
              </a:rPr>
              <a:t>podľa hviezd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6635080" cy="4525963"/>
          </a:xfrm>
        </p:spPr>
        <p:txBody>
          <a:bodyPr/>
          <a:lstStyle/>
          <a:p>
            <a:r>
              <a:rPr lang="sk-SK" sz="2400" b="1" i="1" dirty="0">
                <a:solidFill>
                  <a:srgbClr val="0070C0"/>
                </a:solidFill>
                <a:latin typeface="Comic Sans MS" pitchFamily="66" charset="0"/>
              </a:rPr>
              <a:t>Polárka - tá sa prakticky stále nachádza takmer presne na severe. </a:t>
            </a:r>
            <a:br>
              <a:rPr lang="sk-SK" sz="2400" b="1" i="1" dirty="0">
                <a:solidFill>
                  <a:srgbClr val="0070C0"/>
                </a:solidFill>
                <a:latin typeface="Comic Sans MS" pitchFamily="66" charset="0"/>
              </a:rPr>
            </a:b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pic>
        <p:nvPicPr>
          <p:cNvPr id="34818" name="Picture 2" descr="http://www.astro.cz/_data/images/news/2008/07/24/polaris.jpg"/>
          <p:cNvPicPr>
            <a:picLocks noChangeAspect="1" noChangeArrowheads="1"/>
          </p:cNvPicPr>
          <p:nvPr/>
        </p:nvPicPr>
        <p:blipFill>
          <a:blip r:embed="rId3" cstate="print">
            <a:lum bright="10000" contrast="20000"/>
          </a:blip>
          <a:srcRect t="8513" b="13163"/>
          <a:stretch>
            <a:fillRect/>
          </a:stretch>
        </p:blipFill>
        <p:spPr bwMode="auto">
          <a:xfrm>
            <a:off x="1403648" y="2492896"/>
            <a:ext cx="5328592" cy="30884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/>
          <p:cNvGrpSpPr/>
          <p:nvPr/>
        </p:nvGrpSpPr>
        <p:grpSpPr>
          <a:xfrm>
            <a:off x="0" y="0"/>
            <a:ext cx="9144000" cy="6858000"/>
            <a:chOff x="0" y="1"/>
            <a:chExt cx="9144000" cy="6858000"/>
          </a:xfrm>
        </p:grpSpPr>
        <p:pic>
          <p:nvPicPr>
            <p:cNvPr id="6" name="Picture 2" descr="staré, nastavit, obrys, kreslený film, televize, kachna"/>
            <p:cNvPicPr>
              <a:picLocks noChangeAspect="1" noChangeArrowheads="1"/>
            </p:cNvPicPr>
            <p:nvPr/>
          </p:nvPicPr>
          <p:blipFill>
            <a:blip r:embed="rId2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0" y="1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7" name="Vývojový diagram: alternatívny proces 6"/>
            <p:cNvSpPr/>
            <p:nvPr/>
          </p:nvSpPr>
          <p:spPr>
            <a:xfrm>
              <a:off x="323528" y="1628800"/>
              <a:ext cx="7200800" cy="4104456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2800" b="1" i="1" dirty="0" smtClean="0">
                <a:latin typeface="Comic Sans MS" pitchFamily="66" charset="0"/>
              </a:rPr>
              <a:t>    Sledujeme pohyb hviezdy:</a:t>
            </a:r>
          </a:p>
          <a:p>
            <a:pPr>
              <a:buNone/>
            </a:pPr>
            <a:endParaRPr lang="sk-SK" b="1" i="1" dirty="0" smtClean="0"/>
          </a:p>
        </p:txBody>
      </p:sp>
      <p:pic>
        <p:nvPicPr>
          <p:cNvPr id="6146" name="Picture 2" descr="http://files.vlk77.webnode.sk/200000664-10a09119a6/pohyb-hvezdy.jpg"/>
          <p:cNvPicPr>
            <a:picLocks noChangeAspect="1" noChangeArrowheads="1"/>
          </p:cNvPicPr>
          <p:nvPr/>
        </p:nvPicPr>
        <p:blipFill>
          <a:blip r:embed="rId3" cstate="print">
            <a:lum bright="20000" contrast="20000"/>
          </a:blip>
          <a:srcRect/>
          <a:stretch>
            <a:fillRect/>
          </a:stretch>
        </p:blipFill>
        <p:spPr bwMode="auto">
          <a:xfrm>
            <a:off x="1403648" y="2780928"/>
            <a:ext cx="3960440" cy="19802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i="1" dirty="0" smtClean="0">
                <a:solidFill>
                  <a:srgbClr val="FFFF00"/>
                </a:solidFill>
                <a:latin typeface="Comic Sans MS" pitchFamily="66" charset="0"/>
              </a:rPr>
              <a:t>Orientácia    </a:t>
            </a:r>
            <a:r>
              <a:rPr lang="sk-SK" b="1" i="1" dirty="0">
                <a:solidFill>
                  <a:srgbClr val="FFFF00"/>
                </a:solidFill>
                <a:latin typeface="Comic Sans MS" pitchFamily="66" charset="0"/>
              </a:rPr>
              <a:t>podľa hviezd</a:t>
            </a:r>
          </a:p>
        </p:txBody>
      </p:sp>
      <p:sp>
        <p:nvSpPr>
          <p:cNvPr id="10" name="Šípka vpravo so zárezom 9"/>
          <p:cNvSpPr/>
          <p:nvPr/>
        </p:nvSpPr>
        <p:spPr>
          <a:xfrm rot="19229111">
            <a:off x="491304" y="2633404"/>
            <a:ext cx="1224136" cy="288032"/>
          </a:xfrm>
          <a:prstGeom prst="notched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6732240" y="2132856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S</a:t>
            </a:r>
            <a:endParaRPr lang="sk-SK" sz="4000" b="1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Šípka vpravo so zárezom 11"/>
          <p:cNvSpPr/>
          <p:nvPr/>
        </p:nvSpPr>
        <p:spPr>
          <a:xfrm rot="2159293">
            <a:off x="363342" y="4769287"/>
            <a:ext cx="122413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ohnutá nahor 12"/>
          <p:cNvSpPr/>
          <p:nvPr/>
        </p:nvSpPr>
        <p:spPr>
          <a:xfrm rot="1047043">
            <a:off x="5285008" y="1820709"/>
            <a:ext cx="1454306" cy="1136504"/>
          </a:xfrm>
          <a:prstGeom prst="bentUpArrow">
            <a:avLst>
              <a:gd name="adj1" fmla="val 15531"/>
              <a:gd name="adj2" fmla="val 25000"/>
              <a:gd name="adj3" fmla="val 2710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BlokTextu 15"/>
          <p:cNvSpPr txBox="1"/>
          <p:nvPr/>
        </p:nvSpPr>
        <p:spPr>
          <a:xfrm>
            <a:off x="1691680" y="2276872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 smtClean="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</a:rPr>
              <a:t>V</a:t>
            </a:r>
            <a:endParaRPr lang="sk-SK" sz="4000" b="1" dirty="0">
              <a:ln>
                <a:solidFill>
                  <a:srgbClr val="FFC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7" name="Šípka ohnutá nahor 16"/>
          <p:cNvSpPr/>
          <p:nvPr/>
        </p:nvSpPr>
        <p:spPr>
          <a:xfrm rot="20459306" flipV="1">
            <a:off x="5283507" y="4377328"/>
            <a:ext cx="1585012" cy="1096961"/>
          </a:xfrm>
          <a:prstGeom prst="bentUpArrow">
            <a:avLst>
              <a:gd name="adj1" fmla="val 15531"/>
              <a:gd name="adj2" fmla="val 25000"/>
              <a:gd name="adj3" fmla="val 27104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BlokTextu 17"/>
          <p:cNvSpPr txBox="1"/>
          <p:nvPr/>
        </p:nvSpPr>
        <p:spPr>
          <a:xfrm>
            <a:off x="6804248" y="4293096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J</a:t>
            </a:r>
            <a:endParaRPr lang="sk-SK" sz="4000" b="1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1691680" y="4725144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 smtClean="0">
                <a:ln>
                  <a:solidFill>
                    <a:srgbClr val="00FF00"/>
                  </a:solidFill>
                </a:ln>
                <a:solidFill>
                  <a:srgbClr val="00B050"/>
                </a:solidFill>
              </a:rPr>
              <a:t>Z</a:t>
            </a:r>
            <a:endParaRPr lang="sk-SK" sz="4000" b="1" dirty="0">
              <a:ln>
                <a:solidFill>
                  <a:srgbClr val="00FF00"/>
                </a:solidFill>
              </a:ln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kupina 3"/>
          <p:cNvGrpSpPr/>
          <p:nvPr/>
        </p:nvGrpSpPr>
        <p:grpSpPr>
          <a:xfrm>
            <a:off x="0" y="0"/>
            <a:ext cx="9144000" cy="6858000"/>
            <a:chOff x="0" y="1"/>
            <a:chExt cx="9144000" cy="6858000"/>
          </a:xfrm>
        </p:grpSpPr>
        <p:pic>
          <p:nvPicPr>
            <p:cNvPr id="5" name="Picture 2" descr="staré, nastavit, obrys, kreslený film, televize, kach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6" name="Vývojový diagram: alternatívny proces 5"/>
            <p:cNvSpPr/>
            <p:nvPr/>
          </p:nvSpPr>
          <p:spPr>
            <a:xfrm>
              <a:off x="323528" y="1628800"/>
              <a:ext cx="7200800" cy="4104456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Autofit/>
          </a:bodyPr>
          <a:lstStyle/>
          <a:p>
            <a:r>
              <a:rPr lang="sk-SK" sz="3600" b="1" i="1" dirty="0">
                <a:solidFill>
                  <a:srgbClr val="00FF00"/>
                </a:solidFill>
                <a:latin typeface="Comic Sans MS" pitchFamily="66" charset="0"/>
              </a:rPr>
              <a:t>Orientácia podľa prírodných </a:t>
            </a:r>
            <a:r>
              <a:rPr lang="sk-SK" sz="3600" b="1" i="1" dirty="0" smtClean="0">
                <a:solidFill>
                  <a:srgbClr val="00FF00"/>
                </a:solidFill>
                <a:latin typeface="Comic Sans MS" pitchFamily="66" charset="0"/>
              </a:rPr>
              <a:t>úkazov</a:t>
            </a:r>
            <a:r>
              <a:rPr lang="sk-SK" sz="3600" b="1" i="1" dirty="0">
                <a:solidFill>
                  <a:srgbClr val="00FF00"/>
                </a:solidFill>
                <a:latin typeface="Comic Sans MS" pitchFamily="66" charset="0"/>
              </a:rPr>
              <a:t> 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2314600" cy="4525963"/>
          </a:xfrm>
        </p:spPr>
        <p:txBody>
          <a:bodyPr/>
          <a:lstStyle/>
          <a:p>
            <a:r>
              <a:rPr lang="sk-SK" sz="2400" b="1" i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Samostatne stojace stromy </a:t>
            </a:r>
            <a:r>
              <a:rPr lang="sk-SK" sz="2400" b="1" i="1" dirty="0" smtClean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majú hustejšie konáre    na južnej strane</a:t>
            </a:r>
          </a:p>
          <a:p>
            <a:pPr>
              <a:buNone/>
            </a:pPr>
            <a:r>
              <a:rPr lang="sk-SK" sz="2400" b="1" i="1" dirty="0">
                <a:solidFill>
                  <a:srgbClr val="7030A0"/>
                </a:solidFill>
                <a:latin typeface="Comic Sans MS" pitchFamily="66" charset="0"/>
              </a:rPr>
              <a:t/>
            </a:r>
            <a:br>
              <a:rPr lang="sk-SK" sz="2400" b="1" i="1" dirty="0">
                <a:solidFill>
                  <a:srgbClr val="7030A0"/>
                </a:solidFill>
                <a:latin typeface="Comic Sans MS" pitchFamily="66" charset="0"/>
              </a:rPr>
            </a:b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pic>
        <p:nvPicPr>
          <p:cNvPr id="5122" name="Picture 2" descr="http://www.biospotrebitel.sk/foto-galeria/img/borovica-lesna.jpg"/>
          <p:cNvPicPr>
            <a:picLocks noChangeAspect="1" noChangeArrowheads="1"/>
          </p:cNvPicPr>
          <p:nvPr/>
        </p:nvPicPr>
        <p:blipFill>
          <a:blip r:embed="rId3" cstate="print">
            <a:lum contrast="30000"/>
          </a:blip>
          <a:srcRect/>
          <a:stretch>
            <a:fillRect/>
          </a:stretch>
        </p:blipFill>
        <p:spPr bwMode="auto">
          <a:xfrm>
            <a:off x="3275855" y="1700808"/>
            <a:ext cx="3024335" cy="40324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/>
          <p:cNvGrpSpPr/>
          <p:nvPr/>
        </p:nvGrpSpPr>
        <p:grpSpPr>
          <a:xfrm>
            <a:off x="0" y="1"/>
            <a:ext cx="9144000" cy="6858000"/>
            <a:chOff x="0" y="1"/>
            <a:chExt cx="9144000" cy="6858000"/>
          </a:xfrm>
        </p:grpSpPr>
        <p:pic>
          <p:nvPicPr>
            <p:cNvPr id="6" name="Picture 2" descr="staré, nastavit, obrys, kreslený film, televize, kach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7" name="Vývojový diagram: alternatívny proces 6"/>
            <p:cNvSpPr/>
            <p:nvPr/>
          </p:nvSpPr>
          <p:spPr>
            <a:xfrm>
              <a:off x="323528" y="1628800"/>
              <a:ext cx="7200800" cy="4104456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00809"/>
            <a:ext cx="3538736" cy="4032448"/>
          </a:xfrm>
        </p:spPr>
        <p:txBody>
          <a:bodyPr/>
          <a:lstStyle/>
          <a:p>
            <a:r>
              <a:rPr lang="sk-SK" sz="2400" b="1" i="1" dirty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</a:rPr>
              <a:t>Letokruhy na </a:t>
            </a:r>
            <a:r>
              <a:rPr lang="sk-SK" sz="2400" b="1" i="1" dirty="0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</a:rPr>
              <a:t>pňoch sú na severnej strane hustejšie</a:t>
            </a:r>
            <a:endParaRPr lang="sk-SK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Autofit/>
          </a:bodyPr>
          <a:lstStyle/>
          <a:p>
            <a:r>
              <a:rPr lang="sk-SK" sz="3600" b="1" i="1" dirty="0">
                <a:solidFill>
                  <a:srgbClr val="00FF00"/>
                </a:solidFill>
                <a:latin typeface="Comic Sans MS" pitchFamily="66" charset="0"/>
              </a:rPr>
              <a:t>Orientácia podľa prírodných </a:t>
            </a:r>
            <a:r>
              <a:rPr lang="sk-SK" sz="3600" b="1" i="1" dirty="0" smtClean="0">
                <a:solidFill>
                  <a:srgbClr val="00FF00"/>
                </a:solidFill>
                <a:latin typeface="Comic Sans MS" pitchFamily="66" charset="0"/>
              </a:rPr>
              <a:t>úkazov</a:t>
            </a:r>
            <a:r>
              <a:rPr lang="sk-SK" sz="3600" b="1" i="1" dirty="0">
                <a:solidFill>
                  <a:srgbClr val="00FF00"/>
                </a:solidFill>
                <a:latin typeface="Comic Sans MS" pitchFamily="66" charset="0"/>
              </a:rPr>
              <a:t> </a:t>
            </a:r>
          </a:p>
        </p:txBody>
      </p:sp>
      <p:pic>
        <p:nvPicPr>
          <p:cNvPr id="4098" name="Picture 2" descr="http://www.forbook.cz/samolepky-na-notebook/samolepka-na-notebook/letokruhy-stromu-366.jpg"/>
          <p:cNvPicPr>
            <a:picLocks noChangeAspect="1" noChangeArrowheads="1"/>
          </p:cNvPicPr>
          <p:nvPr/>
        </p:nvPicPr>
        <p:blipFill>
          <a:blip r:embed="rId3" cstate="print">
            <a:lum contrast="30000"/>
          </a:blip>
          <a:srcRect/>
          <a:stretch>
            <a:fillRect/>
          </a:stretch>
        </p:blipFill>
        <p:spPr bwMode="auto">
          <a:xfrm>
            <a:off x="971600" y="3140967"/>
            <a:ext cx="2376264" cy="24371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00" name="Picture 4" descr="http://www.seniorum.cz/uploads/article/2019.jpg"/>
          <p:cNvPicPr>
            <a:picLocks noChangeAspect="1" noChangeArrowheads="1"/>
          </p:cNvPicPr>
          <p:nvPr/>
        </p:nvPicPr>
        <p:blipFill>
          <a:blip r:embed="rId4" cstate="print">
            <a:lum contrast="20000"/>
          </a:blip>
          <a:srcRect/>
          <a:stretch>
            <a:fillRect/>
          </a:stretch>
        </p:blipFill>
        <p:spPr bwMode="auto">
          <a:xfrm>
            <a:off x="3995936" y="1844824"/>
            <a:ext cx="3096344" cy="36427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242</Words>
  <Application>Microsoft Office PowerPoint</Application>
  <PresentationFormat>Prezentácia na obrazovke (4:3)</PresentationFormat>
  <Paragraphs>58</Paragraphs>
  <Slides>18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19" baseType="lpstr">
      <vt:lpstr>Motív Office</vt:lpstr>
      <vt:lpstr>Určovanie svetových strán v prírode</vt:lpstr>
      <vt:lpstr>Buzola,   kompas</vt:lpstr>
      <vt:lpstr>Orientácia pomocou hodiniek a Slnka </vt:lpstr>
      <vt:lpstr>Náš         tieň</vt:lpstr>
      <vt:lpstr>Orientácia podľa Mesiaca</vt:lpstr>
      <vt:lpstr>Orientácia    podľa hviezd</vt:lpstr>
      <vt:lpstr>Orientácia    podľa hviezd</vt:lpstr>
      <vt:lpstr>Orientácia podľa prírodných úkazov </vt:lpstr>
      <vt:lpstr>Orientácia podľa prírodných úkazov </vt:lpstr>
      <vt:lpstr>Orientácia podľa prírodných úkazov </vt:lpstr>
      <vt:lpstr>Orientácia podľa prírodných úkazov </vt:lpstr>
      <vt:lpstr>Orientácia podľa prírodných úkazov </vt:lpstr>
      <vt:lpstr>Orientácia podľa prírodných úkazov </vt:lpstr>
      <vt:lpstr>Orientácia podľa prírodných úkazov </vt:lpstr>
      <vt:lpstr>Orientácia podľa prírodných úkazov </vt:lpstr>
      <vt:lpstr>Orientácia podľa prírodných úkazov </vt:lpstr>
      <vt:lpstr>Orientácia podľa prírodných úkazov </vt:lpstr>
      <vt:lpstr>Snímka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Určovanie svetových strán v prírode</dc:title>
  <dc:creator>Gabika</dc:creator>
  <cp:lastModifiedBy>Gabika</cp:lastModifiedBy>
  <cp:revision>27</cp:revision>
  <dcterms:created xsi:type="dcterms:W3CDTF">2012-12-02T14:05:57Z</dcterms:created>
  <dcterms:modified xsi:type="dcterms:W3CDTF">2012-12-02T17:33:15Z</dcterms:modified>
</cp:coreProperties>
</file>