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5.1.2019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22376" y="533400"/>
            <a:ext cx="7772400" cy="3115606"/>
          </a:xfrm>
        </p:spPr>
        <p:txBody>
          <a:bodyPr>
            <a:normAutofit/>
          </a:bodyPr>
          <a:lstStyle/>
          <a:p>
            <a:pPr algn="ctr"/>
            <a:r>
              <a:rPr lang="cs-CZ" b="0" dirty="0" smtClean="0"/>
              <a:t>Ophiocordyceps unilateralis</a:t>
            </a:r>
            <a:br>
              <a:rPr lang="cs-CZ" b="0" dirty="0" smtClean="0"/>
            </a:br>
            <a:r>
              <a:rPr lang="cs-CZ" dirty="0" smtClean="0"/>
              <a:t/>
            </a:r>
            <a:br>
              <a:rPr lang="cs-CZ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sk-SK" b="1" dirty="0" smtClean="0">
                <a:solidFill>
                  <a:schemeClr val="tx1"/>
                </a:solidFill>
              </a:rPr>
              <a:t>Vedecká klasifikácia</a:t>
            </a:r>
          </a:p>
          <a:p>
            <a:pPr algn="l"/>
            <a:r>
              <a:rPr lang="sk-SK" dirty="0" smtClean="0"/>
              <a:t>Ríša </a:t>
            </a:r>
            <a:r>
              <a:rPr lang="sk-SK" dirty="0" smtClean="0"/>
              <a:t>(Fungi</a:t>
            </a:r>
            <a:r>
              <a:rPr lang="sk-SK" dirty="0" smtClean="0"/>
              <a:t>)</a:t>
            </a:r>
          </a:p>
          <a:p>
            <a:pPr algn="l"/>
            <a:r>
              <a:rPr lang="sk-SK" dirty="0" smtClean="0"/>
              <a:t>Oddelenie </a:t>
            </a:r>
            <a:r>
              <a:rPr lang="sk-SK" dirty="0" smtClean="0"/>
              <a:t>(Ascomycota)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C:\Users\Alex13\Desktop\Global-distribution-and-behavioral-manipulation-by-Ophiocordyceps-unilateralis-sensu-la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39223" y="0"/>
            <a:ext cx="968322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C:\Users\Alex13\Desktop\howtomakeazombiea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27"/>
            <a:ext cx="9144000" cy="68528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Alex13\Desktop\k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313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C:\Users\Alex13\Desktop\kk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64510"/>
            <a:ext cx="9144000" cy="72225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C:\Users\Alex13\Desktop\kkk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13857"/>
            <a:ext cx="9144000" cy="71718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C:\Users\Alex13\Desktop\kk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9551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C:\Users\Alex13\Desktop\Ophiocordyceps sessili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C:\Users\Alex13\Desktop\MLA4baf4a_dycepsunilateralisCamponotusleonard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0592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C:\Users\Alex13\Desktop\RNw1Ct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4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58</TotalTime>
  <Words>12</Words>
  <PresentationFormat>Prezentácia na obrazovke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Aspekt</vt:lpstr>
      <vt:lpstr>Ophiocordyceps unilateralis  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Alex13</dc:creator>
  <cp:lastModifiedBy>Alex Kaľavský</cp:lastModifiedBy>
  <cp:revision>7</cp:revision>
  <dcterms:created xsi:type="dcterms:W3CDTF">2019-01-05T21:00:59Z</dcterms:created>
  <dcterms:modified xsi:type="dcterms:W3CDTF">2019-01-05T22:09:28Z</dcterms:modified>
</cp:coreProperties>
</file>