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63291" y="1811383"/>
            <a:ext cx="6491561" cy="1532346"/>
          </a:xfrm>
        </p:spPr>
        <p:txBody>
          <a:bodyPr>
            <a:normAutofit fontScale="90000"/>
          </a:bodyPr>
          <a:lstStyle/>
          <a:p>
            <a:r>
              <a:rPr lang="sk-SK" b="1" u="sng" dirty="0" err="1"/>
              <a:t>Bertrand</a:t>
            </a:r>
            <a:r>
              <a:rPr lang="sk-SK" b="1" u="sng" dirty="0"/>
              <a:t> </a:t>
            </a:r>
            <a:r>
              <a:rPr lang="sk-SK" b="1" u="sng" dirty="0" err="1" smtClean="0"/>
              <a:t>Russell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65436"/>
          </a:xfrm>
        </p:spPr>
        <p:txBody>
          <a:bodyPr>
            <a:noAutofit/>
          </a:bodyPr>
          <a:lstStyle/>
          <a:p>
            <a:r>
              <a:rPr lang="sk-SK" i="1" dirty="0" smtClean="0"/>
              <a:t>Domnievam </a:t>
            </a:r>
            <a:r>
              <a:rPr lang="sk-SK" i="1" dirty="0"/>
              <a:t>sa, že by sme mali vždy brať do úvahy svoje názory s istou mierou </a:t>
            </a:r>
            <a:r>
              <a:rPr lang="sk-SK" i="1" dirty="0" smtClean="0"/>
              <a:t>pochybnosti.</a:t>
            </a:r>
            <a:r>
              <a:rPr lang="sk-SK" dirty="0" smtClean="0"/>
              <a:t> </a:t>
            </a:r>
            <a:r>
              <a:rPr lang="sk-SK" i="1" dirty="0" smtClean="0"/>
              <a:t>Neželal </a:t>
            </a:r>
            <a:r>
              <a:rPr lang="sk-SK" i="1" dirty="0"/>
              <a:t>by som si, aby ľudia dogmaticky verili akejkoľvek filozofii, dokonca ani mojej.</a:t>
            </a:r>
            <a:endParaRPr lang="sk-SK" dirty="0"/>
          </a:p>
          <a:p>
            <a:r>
              <a:rPr lang="sk-SK" dirty="0"/>
              <a:t>B. </a:t>
            </a:r>
            <a:r>
              <a:rPr lang="sk-SK" dirty="0" err="1"/>
              <a:t>Russell</a:t>
            </a:r>
            <a:endParaRPr lang="sk-SK" dirty="0"/>
          </a:p>
          <a:p>
            <a:endParaRPr lang="sk-SK" sz="1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0" y="790303"/>
            <a:ext cx="4029164" cy="22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Bertrand</a:t>
            </a:r>
            <a:r>
              <a:rPr lang="sk-SK" dirty="0"/>
              <a:t> </a:t>
            </a:r>
            <a:r>
              <a:rPr lang="sk-SK" dirty="0" err="1"/>
              <a:t>Russell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18</a:t>
            </a:r>
            <a:r>
              <a:rPr lang="sk-SK" dirty="0"/>
              <a:t>. máj 1872, </a:t>
            </a:r>
            <a:r>
              <a:rPr lang="sk-SK" dirty="0" err="1"/>
              <a:t>Ravenscroft</a:t>
            </a:r>
            <a:r>
              <a:rPr lang="sk-SK" dirty="0"/>
              <a:t> </a:t>
            </a:r>
            <a:r>
              <a:rPr lang="sk-SK" dirty="0" smtClean="0"/>
              <a:t>–2</a:t>
            </a:r>
            <a:r>
              <a:rPr lang="sk-SK" dirty="0"/>
              <a:t>. február 1970, </a:t>
            </a:r>
            <a:r>
              <a:rPr lang="sk-SK" dirty="0" err="1"/>
              <a:t>Penrhyndeudraeth</a:t>
            </a:r>
            <a:r>
              <a:rPr lang="sk-SK" dirty="0"/>
              <a:t>)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bol </a:t>
            </a:r>
            <a:r>
              <a:rPr lang="sk-SK" dirty="0"/>
              <a:t>anglický filozof, logik, matematik, sociológ, od roku 1908 člen Londýnskej kráľovskej spoločnosti, verejný činiteľ, známy pacifista (za čo bol v období 1. svetovej vojny pol roka vo väzení), jeden zo zakladateľov analytickej filozofie. </a:t>
            </a:r>
            <a:endParaRPr lang="sk-SK" dirty="0" smtClean="0"/>
          </a:p>
          <a:p>
            <a:pPr marL="0" indent="0">
              <a:buNone/>
            </a:pPr>
            <a:r>
              <a:rPr lang="sk-SK" dirty="0" err="1" smtClean="0"/>
              <a:t>Russell</a:t>
            </a:r>
            <a:r>
              <a:rPr lang="sk-SK" dirty="0" smtClean="0"/>
              <a:t> </a:t>
            </a:r>
            <a:r>
              <a:rPr lang="sk-SK" dirty="0"/>
              <a:t>zastával spočiatku stanoviská </a:t>
            </a:r>
            <a:r>
              <a:rPr lang="sk-SK" dirty="0" err="1"/>
              <a:t>neorealizmu</a:t>
            </a:r>
            <a:r>
              <a:rPr lang="sk-SK" dirty="0"/>
              <a:t>. Bol učiteľom a osobným priateľom L. Wittgensteina, aj pod jeho vplyvom prešiel k novopozitivizmu. V roku 1950 mu bola udelená Nobelova cena za literatúru.</a:t>
            </a:r>
          </a:p>
          <a:p>
            <a:pPr marL="0" indent="0">
              <a:buNone/>
            </a:pPr>
            <a:r>
              <a:rPr lang="sk-SK" dirty="0"/>
              <a:t>Vydal okolo 60 prác z matematiky </a:t>
            </a:r>
            <a:r>
              <a:rPr lang="sk-SK" dirty="0" smtClean="0"/>
              <a:t>logiky, filozofie</a:t>
            </a:r>
            <a:r>
              <a:rPr lang="sk-SK" dirty="0"/>
              <a:t>, náboženstva, dejín, sociológie a </a:t>
            </a:r>
            <a:r>
              <a:rPr lang="sk-SK" dirty="0" smtClean="0"/>
              <a:t>politiky. 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693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Diela: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i="1" dirty="0" smtClean="0"/>
              <a:t>Princíp </a:t>
            </a:r>
            <a:r>
              <a:rPr lang="sk-SK" i="1" dirty="0"/>
              <a:t>matematiky 1910 (spolu s </a:t>
            </a:r>
            <a:r>
              <a:rPr lang="sk-SK" i="1" dirty="0" err="1"/>
              <a:t>Whiteheadom</a:t>
            </a:r>
            <a:r>
              <a:rPr lang="sk-SK" i="1" dirty="0"/>
              <a:t> –svojim </a:t>
            </a:r>
            <a:r>
              <a:rPr lang="sk-SK" i="1" dirty="0" smtClean="0"/>
              <a:t>učiteľom)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Problémy filozofie 1912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Skúmanie </a:t>
            </a:r>
            <a:r>
              <a:rPr lang="sk-SK" i="1" dirty="0" smtClean="0"/>
              <a:t>zmyslu </a:t>
            </a:r>
            <a:r>
              <a:rPr lang="sk-SK" i="1" dirty="0"/>
              <a:t>a pravdivosti 1940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Logický pozitivizmus 1950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74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Základná charakteristika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/>
              <a:t>- dlhý život filozofa, veľa politických a </a:t>
            </a:r>
            <a:r>
              <a:rPr lang="sk-SK" dirty="0" smtClean="0"/>
              <a:t>kultúrnych </a:t>
            </a:r>
            <a:r>
              <a:rPr lang="sk-SK" dirty="0"/>
              <a:t>udalosti, ku ktorým sa vyjadroval, neraz zmenil a upravil svoje stanoviská;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hlavná </a:t>
            </a:r>
            <a:r>
              <a:rPr lang="sk-SK" dirty="0" smtClean="0"/>
              <a:t>téma</a:t>
            </a:r>
            <a:r>
              <a:rPr lang="sk-SK" dirty="0"/>
              <a:t> R. bola </a:t>
            </a:r>
            <a:r>
              <a:rPr lang="sk-SK" b="1" dirty="0"/>
              <a:t>harmonizácia poznávacích a hodnotiacich </a:t>
            </a:r>
            <a:r>
              <a:rPr lang="sk-SK" b="1" dirty="0" smtClean="0"/>
              <a:t>kritérií </a:t>
            </a:r>
            <a:r>
              <a:rPr lang="sk-SK" dirty="0"/>
              <a:t>– vedy a morálky;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- jeho filozofia sa nesie od problémov matematiky, logiky cez klasické filozofické problémy až k otázkam spoločenského </a:t>
            </a:r>
            <a:r>
              <a:rPr lang="sk-SK" b="1" dirty="0" smtClean="0"/>
              <a:t>života;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svoju filozofiu označoval ako </a:t>
            </a:r>
            <a:r>
              <a:rPr lang="sk-SK" b="1" dirty="0"/>
              <a:t>neutrálny </a:t>
            </a:r>
            <a:r>
              <a:rPr lang="sk-SK" b="1" dirty="0" smtClean="0"/>
              <a:t>monizmus</a:t>
            </a:r>
            <a:r>
              <a:rPr lang="sk-SK" dirty="0" smtClean="0"/>
              <a:t>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striktná nemecká filozofie považuje niektoré R. názory za nedôsledné – </a:t>
            </a:r>
            <a:r>
              <a:rPr lang="sk-SK" dirty="0" smtClean="0"/>
              <a:t>odvolával </a:t>
            </a:r>
            <a:r>
              <a:rPr lang="sk-SK" dirty="0"/>
              <a:t>sa na </a:t>
            </a:r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sense</a:t>
            </a:r>
            <a:r>
              <a:rPr lang="sk-SK" dirty="0"/>
              <a:t> (zdravý rozum)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politicky hájil občianske, hmotné i duchovné slobody – bojoval proti </a:t>
            </a:r>
            <a:r>
              <a:rPr lang="sk-SK" dirty="0" err="1"/>
              <a:t>autoritarstvu</a:t>
            </a:r>
            <a:r>
              <a:rPr lang="sk-SK" dirty="0"/>
              <a:t>, dogmatizmu a fanatizmu;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bol silne pacifistický orientovaný – bol proti </a:t>
            </a:r>
            <a:r>
              <a:rPr lang="sk-SK" dirty="0" smtClean="0"/>
              <a:t>militarizmu -  kritizovali </a:t>
            </a:r>
            <a:r>
              <a:rPr lang="sk-SK" dirty="0"/>
              <a:t>ho mnohí – raz bol neuznaný Východom a raz Západom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avšak po zhodnotí jeho bohatého </a:t>
            </a:r>
            <a:r>
              <a:rPr lang="sk-SK" dirty="0" smtClean="0"/>
              <a:t>dedičstva možno </a:t>
            </a:r>
            <a:r>
              <a:rPr lang="sk-SK" dirty="0"/>
              <a:t>tvrdiť, že </a:t>
            </a:r>
            <a:r>
              <a:rPr lang="sk-SK" dirty="0" err="1"/>
              <a:t>Russell</a:t>
            </a:r>
            <a:r>
              <a:rPr lang="sk-SK" dirty="0"/>
              <a:t> bol kritikom jak socializmu aj kapitalizmu; jeho myšlienky bol demokratické</a:t>
            </a:r>
            <a:r>
              <a:rPr lang="sk-SK" dirty="0" smtClean="0"/>
              <a:t>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971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 </a:t>
            </a:r>
            <a:r>
              <a:rPr lang="sk-SK" b="1" dirty="0" err="1" smtClean="0"/>
              <a:t>Principa</a:t>
            </a:r>
            <a:r>
              <a:rPr lang="sk-SK" b="1" dirty="0" smtClean="0"/>
              <a:t> </a:t>
            </a:r>
            <a:r>
              <a:rPr lang="sk-SK" b="1" dirty="0" err="1"/>
              <a:t>matematica</a:t>
            </a:r>
            <a:r>
              <a:rPr lang="sk-SK" b="1" dirty="0"/>
              <a:t> 1910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6741" y="2015732"/>
            <a:ext cx="10468114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- od mladého veku záujem o matematiku a logiku- vplyv </a:t>
            </a:r>
            <a:r>
              <a:rPr lang="sk-SK" dirty="0" err="1"/>
              <a:t>Fregeho</a:t>
            </a:r>
            <a:r>
              <a:rPr lang="sk-SK" dirty="0"/>
              <a:t> a jeho dopracovanie;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R. sa domnieval, že s pomocou myšlienok </a:t>
            </a:r>
            <a:r>
              <a:rPr lang="sk-SK" dirty="0" err="1"/>
              <a:t>Fregeho</a:t>
            </a:r>
            <a:r>
              <a:rPr lang="sk-SK" dirty="0"/>
              <a:t>, </a:t>
            </a:r>
            <a:r>
              <a:rPr lang="sk-SK" dirty="0" err="1"/>
              <a:t>Peana</a:t>
            </a:r>
            <a:r>
              <a:rPr lang="sk-SK" dirty="0"/>
              <a:t> a </a:t>
            </a:r>
            <a:r>
              <a:rPr lang="sk-SK" dirty="0" err="1"/>
              <a:t>Moora</a:t>
            </a:r>
            <a:r>
              <a:rPr lang="sk-SK" dirty="0"/>
              <a:t> nájde taký pohľad na svet, ktorý bude dokonale ladiť s modernou prírodovedou a ktorý privedie k novému spôsobu </a:t>
            </a:r>
            <a:r>
              <a:rPr lang="sk-SK" dirty="0" smtClean="0"/>
              <a:t>filozofovania </a:t>
            </a:r>
            <a:r>
              <a:rPr lang="sk-SK" dirty="0"/>
              <a:t>založenom na modernej matematike a logike.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/>
              <a:t>stanovisko - Logický atomizmus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- R. tvrdí, že všetky </a:t>
            </a:r>
            <a:r>
              <a:rPr lang="sk-SK" b="1" dirty="0"/>
              <a:t>slová majú význam, v tom zmysle, že sú to symboly, ktoré predstavujú niečo iné než seba samýc</a:t>
            </a:r>
            <a:r>
              <a:rPr lang="sk-SK" dirty="0"/>
              <a:t>h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takto je predstavená </a:t>
            </a:r>
            <a:r>
              <a:rPr lang="sk-SK" b="1" dirty="0"/>
              <a:t>reprezentačná teória jazyka 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b="1" dirty="0"/>
              <a:t>zmysluplnosť výrazu</a:t>
            </a:r>
            <a:r>
              <a:rPr lang="sk-SK" dirty="0"/>
              <a:t> spočíva proste v tom, že zastupuje (reprezentuje) nejaké mimojazykové veci.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v </a:t>
            </a:r>
            <a:r>
              <a:rPr lang="sk-SK" dirty="0" smtClean="0"/>
              <a:t>Princípoch </a:t>
            </a:r>
            <a:r>
              <a:rPr lang="sk-SK" dirty="0"/>
              <a:t>R. </a:t>
            </a:r>
            <a:r>
              <a:rPr lang="sk-SK" b="1" dirty="0"/>
              <a:t>mená považuje za označenie vecí a predikatívne alebo všeobecné slova za vyjadrenie pojmu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854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 Logický pozitivizmus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k-SK" dirty="0"/>
              <a:t>- ovplyvnil logický pozitivizmus, analytickú filozofiu i </a:t>
            </a:r>
            <a:r>
              <a:rPr lang="sk-SK" dirty="0" err="1"/>
              <a:t>postpozitivizmus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hlavná myšlienka o </a:t>
            </a:r>
            <a:r>
              <a:rPr lang="sk-SK" b="1" dirty="0" err="1"/>
              <a:t>denotáci</a:t>
            </a:r>
            <a:r>
              <a:rPr lang="sk-SK" dirty="0" err="1"/>
              <a:t>i</a:t>
            </a:r>
            <a:r>
              <a:rPr lang="sk-SK" dirty="0"/>
              <a:t>- </a:t>
            </a:r>
            <a:r>
              <a:rPr lang="sk-SK" dirty="0" err="1"/>
              <a:t>denotácia</a:t>
            </a:r>
            <a:r>
              <a:rPr lang="sk-SK" dirty="0"/>
              <a:t> nemá sama význam- </a:t>
            </a:r>
            <a:r>
              <a:rPr lang="sk-SK" dirty="0" smtClean="0"/>
              <a:t>význam </a:t>
            </a:r>
            <a:r>
              <a:rPr lang="sk-SK" dirty="0"/>
              <a:t>naberá až v spojení </a:t>
            </a:r>
            <a:r>
              <a:rPr lang="sk-SK" dirty="0"/>
              <a:t>(vzťah označovania medzi určitým výrazom </a:t>
            </a:r>
            <a:r>
              <a:rPr lang="sk-SK" dirty="0" smtClean="0"/>
              <a:t>a </a:t>
            </a:r>
            <a:r>
              <a:rPr lang="sk-SK" dirty="0"/>
              <a:t>predmetom, ktorý </a:t>
            </a:r>
            <a:r>
              <a:rPr lang="sk-SK" dirty="0" smtClean="0"/>
              <a:t>označuje)</a:t>
            </a:r>
            <a:endParaRPr lang="sk-SK" dirty="0"/>
          </a:p>
          <a:p>
            <a:pPr marL="0" indent="0">
              <a:buNone/>
            </a:pPr>
            <a:r>
              <a:rPr lang="sk-SK" sz="2800" b="1" dirty="0"/>
              <a:t>Logicky atomizmus</a:t>
            </a:r>
            <a:endParaRPr lang="sk-SK" sz="2800" b="1" dirty="0"/>
          </a:p>
          <a:p>
            <a:pPr marL="0" indent="0">
              <a:buNone/>
            </a:pPr>
            <a:r>
              <a:rPr lang="sk-SK" dirty="0"/>
              <a:t>- podľa </a:t>
            </a:r>
            <a:r>
              <a:rPr lang="sk-SK" dirty="0" err="1"/>
              <a:t>Russell</a:t>
            </a:r>
            <a:r>
              <a:rPr lang="sk-SK" dirty="0"/>
              <a:t> slovo môže získať význam jedine tak že ho necháme zastupovať nejakou </a:t>
            </a:r>
            <a:r>
              <a:rPr lang="sk-SK" dirty="0" smtClean="0"/>
              <a:t>entitou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svet sa sklad</a:t>
            </a:r>
            <a:r>
              <a:rPr lang="sk-SK" b="1" dirty="0"/>
              <a:t>á z veci</a:t>
            </a:r>
            <a:r>
              <a:rPr lang="sk-SK" dirty="0"/>
              <a:t> (jednotliviny), </a:t>
            </a:r>
            <a:r>
              <a:rPr lang="sk-SK" b="1" dirty="0"/>
              <a:t>vlastnosti a vzťahov</a:t>
            </a:r>
            <a:r>
              <a:rPr lang="sk-SK" dirty="0"/>
              <a:t> a tie tvori</a:t>
            </a:r>
            <a:r>
              <a:rPr lang="sk-SK" b="1" dirty="0"/>
              <a:t>a fakty</a:t>
            </a:r>
            <a:r>
              <a:rPr lang="sk-SK" dirty="0"/>
              <a:t> 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Pr.: </a:t>
            </a: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Prešov je mesto – „Prešov“ je vec a „je mestom“ je vlastnosť.  </a:t>
            </a:r>
            <a:endParaRPr lang="sk-SK" i="1" dirty="0"/>
          </a:p>
          <a:p>
            <a:pPr marL="0" indent="0">
              <a:buNone/>
            </a:pPr>
            <a:r>
              <a:rPr lang="sk-SK" dirty="0"/>
              <a:t>	Fakt hovorí o veci, ktorá </a:t>
            </a:r>
            <a:r>
              <a:rPr lang="sk-SK" dirty="0" smtClean="0"/>
              <a:t>má </a:t>
            </a:r>
            <a:r>
              <a:rPr lang="sk-SK" dirty="0"/>
              <a:t>vlastnosť alebo je vo vzťahu.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 err="1" smtClean="0"/>
              <a:t>atomické</a:t>
            </a:r>
            <a:r>
              <a:rPr lang="sk-SK" b="1" dirty="0" smtClean="0"/>
              <a:t> fakty-</a:t>
            </a:r>
            <a:r>
              <a:rPr lang="sk-SK" dirty="0" smtClean="0"/>
              <a:t> sú </a:t>
            </a:r>
            <a:r>
              <a:rPr lang="sk-SK" dirty="0"/>
              <a:t>poznávané priamo (sú faktami zmyslového vnímania), </a:t>
            </a:r>
            <a:r>
              <a:rPr lang="sk-SK" dirty="0" smtClean="0"/>
              <a:t>sú </a:t>
            </a:r>
            <a:r>
              <a:rPr lang="sk-SK" dirty="0"/>
              <a:t>pravdivé a od nich sa odvodzujú ostatné.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R: „keby sme poznali všetky </a:t>
            </a:r>
            <a:r>
              <a:rPr lang="sk-SK" dirty="0" err="1"/>
              <a:t>atomické</a:t>
            </a:r>
            <a:r>
              <a:rPr lang="sk-SK" dirty="0"/>
              <a:t> fakty, a vedeli, že už </a:t>
            </a:r>
            <a:r>
              <a:rPr lang="sk-SK" dirty="0" smtClean="0"/>
              <a:t>iné </a:t>
            </a:r>
            <a:r>
              <a:rPr lang="sk-SK" dirty="0"/>
              <a:t>neexistujú, boli by sme teoreticky schopní vyvodiť všetky pravdy pomocou logiky.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t</a:t>
            </a:r>
            <a:r>
              <a:rPr lang="sk-SK" b="1" dirty="0"/>
              <a:t>akto naše poznanie je založené na súhre empírii (</a:t>
            </a:r>
            <a:r>
              <a:rPr lang="sk-SK" b="1" dirty="0" err="1"/>
              <a:t>atomické</a:t>
            </a:r>
            <a:r>
              <a:rPr lang="sk-SK" b="1" dirty="0"/>
              <a:t> fakty) a vrodených logický postupov. 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 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375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sk-SK" b="1" dirty="0" smtClean="0"/>
              <a:t>Spoločnosť </a:t>
            </a:r>
            <a:r>
              <a:rPr lang="sk-SK" b="1" dirty="0"/>
              <a:t>a politika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analyzuje viaceré problémy: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dirty="0" smtClean="0"/>
              <a:t>metodológia </a:t>
            </a:r>
            <a:r>
              <a:rPr lang="sk-SK" dirty="0"/>
              <a:t>filozofie – logický prístup vo filozofovaní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dejiny filozofie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občianske slobody -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pacifizmus – jadrový výskum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- spoločenská zodpovednosť vedcov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 </a:t>
            </a:r>
            <a:r>
              <a:rPr lang="sk-SK" b="1" dirty="0" smtClean="0"/>
              <a:t>Pojmy</a:t>
            </a:r>
            <a:r>
              <a:rPr lang="sk-SK" dirty="0"/>
              <a:t>: logicky atomizmus, výraz, sémantika, </a:t>
            </a:r>
            <a:r>
              <a:rPr lang="sk-SK" dirty="0" err="1"/>
              <a:t>denotácia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582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Najslávnejším dielom </a:t>
            </a:r>
            <a:r>
              <a:rPr lang="sk-SK" dirty="0" err="1"/>
              <a:t>Bertranda</a:t>
            </a:r>
            <a:r>
              <a:rPr lang="sk-SK" dirty="0"/>
              <a:t> </a:t>
            </a:r>
            <a:r>
              <a:rPr lang="sk-SK" dirty="0" err="1"/>
              <a:t>Russella</a:t>
            </a:r>
            <a:r>
              <a:rPr lang="sk-SK" dirty="0"/>
              <a:t> je </a:t>
            </a:r>
            <a:r>
              <a:rPr lang="sk-SK" i="1" dirty="0"/>
              <a:t>Dejiny západnej filozofie</a:t>
            </a:r>
            <a:r>
              <a:rPr lang="sk-SK" dirty="0"/>
              <a:t>. Celý názov knihy </a:t>
            </a:r>
            <a:r>
              <a:rPr lang="sk-SK" i="1" dirty="0"/>
              <a:t>je Dejiny západnej filozofie a jej vzťah k politickým a spoločenským pomerom od staroveku po súčasnosť</a:t>
            </a:r>
            <a:r>
              <a:rPr lang="sk-SK" dirty="0"/>
              <a:t>. Táto kniha sa vo vysokých školách často používa ako učebnica. Dielo </a:t>
            </a:r>
            <a:r>
              <a:rPr lang="sk-SK" dirty="0" err="1"/>
              <a:t>Bertranda</a:t>
            </a:r>
            <a:r>
              <a:rPr lang="sk-SK" dirty="0"/>
              <a:t> </a:t>
            </a:r>
            <a:r>
              <a:rPr lang="sk-SK" dirty="0" err="1"/>
              <a:t>Russella</a:t>
            </a:r>
            <a:r>
              <a:rPr lang="sk-SK" dirty="0"/>
              <a:t> (Dejiny západnej filozofie) je expozíciou západnej filozofie od </a:t>
            </a:r>
            <a:r>
              <a:rPr lang="sk-SK" dirty="0" err="1"/>
              <a:t>predsocratiky</a:t>
            </a:r>
            <a:r>
              <a:rPr lang="sk-SK" dirty="0"/>
              <a:t> po začiatok dvadsiateho storočia.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Je potrebné poznamenať, že obsah knihy nezahŕňa iba filozofiu. Autor analyzuje príslušné epochy a historické súvislosti. Táto kniha bola viackrát kritizovaná kvôli tomu, že autor príliš zovšeobecnil niektoré smery (a niektoré boli úplne vylúčené), a napriek tomu bola opakovane </a:t>
            </a:r>
            <a:r>
              <a:rPr lang="sk-SK" dirty="0" err="1"/>
              <a:t>opakovane</a:t>
            </a:r>
            <a:r>
              <a:rPr lang="sk-SK" dirty="0"/>
              <a:t> vytlačená a poskytla </a:t>
            </a:r>
            <a:r>
              <a:rPr lang="sk-SK" dirty="0" err="1"/>
              <a:t>Russellovi</a:t>
            </a:r>
            <a:r>
              <a:rPr lang="sk-SK" dirty="0"/>
              <a:t> finančnú nezávislosť na celý život.</a:t>
            </a:r>
          </a:p>
        </p:txBody>
      </p:sp>
    </p:spTree>
    <p:extLst>
      <p:ext uri="{BB962C8B-B14F-4D97-AF65-F5344CB8AC3E}">
        <p14:creationId xmlns:p14="http://schemas.microsoft.com/office/powerpoint/2010/main" val="36696587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4859</TotalTime>
  <Words>304</Words>
  <Application>Microsoft Office PowerPoint</Application>
  <PresentationFormat>Širokouhlá</PresentationFormat>
  <Paragraphs>60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Bertrand Russell </vt:lpstr>
      <vt:lpstr>Bertrand Russell</vt:lpstr>
      <vt:lpstr>Diela: </vt:lpstr>
      <vt:lpstr>Základná charakteristika</vt:lpstr>
      <vt:lpstr> Principa matematica 1910 </vt:lpstr>
      <vt:lpstr> Logický pozitivizmus </vt:lpstr>
      <vt:lpstr>Spoločnosť a politika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Bertrand Russell </dc:title>
  <dc:creator>User</dc:creator>
  <cp:lastModifiedBy>User</cp:lastModifiedBy>
  <cp:revision>5</cp:revision>
  <dcterms:created xsi:type="dcterms:W3CDTF">2021-03-30T12:19:31Z</dcterms:created>
  <dcterms:modified xsi:type="dcterms:W3CDTF">2021-04-02T21:19:16Z</dcterms:modified>
</cp:coreProperties>
</file>