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6. 11. 2022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tx1">
                    <a:lumMod val="10000"/>
                  </a:schemeClr>
                </a:solidFill>
              </a:rPr>
              <a:t>Nájdi jednotlivé časti pokladu, rozlúšti indície. Vydaj sa na cestu Afrikou </a:t>
            </a:r>
            <a:r>
              <a:rPr lang="sk-SK" b="1" dirty="0" smtClean="0">
                <a:solidFill>
                  <a:schemeClr val="tx1">
                    <a:lumMod val="10000"/>
                  </a:schemeClr>
                </a:solidFill>
                <a:sym typeface="Wingdings" pitchFamily="2" charset="2"/>
              </a:rPr>
              <a:t></a:t>
            </a:r>
            <a:endParaRPr lang="sk-SK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500174"/>
            <a:ext cx="8929718" cy="464347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sk-SK" dirty="0" smtClean="0">
                <a:solidFill>
                  <a:schemeClr val="tx1">
                    <a:lumMod val="10000"/>
                  </a:schemeClr>
                </a:solidFill>
              </a:rPr>
              <a:t>1.Cesta sa začala v oceáne, ktorý obmýva Afriku z juhu aj z východu. 2.Pokračovala prielivom, ktorý oddeľuje Afriku od Madagaskaru. 3.Ďalšou zastávkou bol štát s hlavným mestom Tunis. 4. Cesta pokračovala do najvyspelejšej krajiny Afriky, v ktorej leží pohorie Dračie vrchy. 5. Odtiaľ lietadlom cez rovník až ďaleko na sever, do krajiny kde ústí rieka Níl. 6. Predposledný kúsok pokladu sa našiel v najvyššom pohorí Afriky. 7. Poslednou zastávkou bol štát. v ktorom leží púšť </a:t>
            </a:r>
            <a:r>
              <a:rPr lang="sk-SK" dirty="0" err="1" smtClean="0">
                <a:solidFill>
                  <a:schemeClr val="tx1">
                    <a:lumMod val="10000"/>
                  </a:schemeClr>
                </a:solidFill>
              </a:rPr>
              <a:t>Namib</a:t>
            </a:r>
            <a:r>
              <a:rPr lang="sk-SK" dirty="0" smtClean="0">
                <a:solidFill>
                  <a:schemeClr val="tx1">
                    <a:lumMod val="10000"/>
                  </a:schemeClr>
                </a:solidFill>
              </a:rPr>
              <a:t>. </a:t>
            </a:r>
            <a:endParaRPr lang="sk-SK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6893"/>
            <a:ext cx="5638800" cy="63685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 descr="Zobraziť zdrojový obr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"/>
            <a:ext cx="5562600" cy="6282466"/>
          </a:xfrm>
          <a:prstGeom prst="rect">
            <a:avLst/>
          </a:prstGeom>
          <a:noFill/>
        </p:spPr>
      </p:pic>
      <p:sp>
        <p:nvSpPr>
          <p:cNvPr id="5" name="Voľná forma 4"/>
          <p:cNvSpPr/>
          <p:nvPr/>
        </p:nvSpPr>
        <p:spPr>
          <a:xfrm>
            <a:off x="4737370" y="3219855"/>
            <a:ext cx="3910519" cy="3453319"/>
          </a:xfrm>
          <a:custGeom>
            <a:avLst/>
            <a:gdLst>
              <a:gd name="connsiteX0" fmla="*/ 0 w 3910519"/>
              <a:gd name="connsiteY0" fmla="*/ 3317132 h 3453319"/>
              <a:gd name="connsiteX1" fmla="*/ 155643 w 3910519"/>
              <a:gd name="connsiteY1" fmla="*/ 3346315 h 3453319"/>
              <a:gd name="connsiteX2" fmla="*/ 379379 w 3910519"/>
              <a:gd name="connsiteY2" fmla="*/ 3375498 h 3453319"/>
              <a:gd name="connsiteX3" fmla="*/ 447473 w 3910519"/>
              <a:gd name="connsiteY3" fmla="*/ 3385226 h 3453319"/>
              <a:gd name="connsiteX4" fmla="*/ 603115 w 3910519"/>
              <a:gd name="connsiteY4" fmla="*/ 3414409 h 3453319"/>
              <a:gd name="connsiteX5" fmla="*/ 671209 w 3910519"/>
              <a:gd name="connsiteY5" fmla="*/ 3443592 h 3453319"/>
              <a:gd name="connsiteX6" fmla="*/ 953311 w 3910519"/>
              <a:gd name="connsiteY6" fmla="*/ 3424136 h 3453319"/>
              <a:gd name="connsiteX7" fmla="*/ 1070043 w 3910519"/>
              <a:gd name="connsiteY7" fmla="*/ 3394954 h 3453319"/>
              <a:gd name="connsiteX8" fmla="*/ 1157592 w 3910519"/>
              <a:gd name="connsiteY8" fmla="*/ 3375498 h 3453319"/>
              <a:gd name="connsiteX9" fmla="*/ 1245141 w 3910519"/>
              <a:gd name="connsiteY9" fmla="*/ 3336588 h 3453319"/>
              <a:gd name="connsiteX10" fmla="*/ 1342417 w 3910519"/>
              <a:gd name="connsiteY10" fmla="*/ 3297677 h 3453319"/>
              <a:gd name="connsiteX11" fmla="*/ 1391056 w 3910519"/>
              <a:gd name="connsiteY11" fmla="*/ 3278222 h 3453319"/>
              <a:gd name="connsiteX12" fmla="*/ 1420239 w 3910519"/>
              <a:gd name="connsiteY12" fmla="*/ 3268494 h 3453319"/>
              <a:gd name="connsiteX13" fmla="*/ 1488332 w 3910519"/>
              <a:gd name="connsiteY13" fmla="*/ 3239311 h 3453319"/>
              <a:gd name="connsiteX14" fmla="*/ 1517515 w 3910519"/>
              <a:gd name="connsiteY14" fmla="*/ 3219856 h 3453319"/>
              <a:gd name="connsiteX15" fmla="*/ 1575881 w 3910519"/>
              <a:gd name="connsiteY15" fmla="*/ 3210128 h 3453319"/>
              <a:gd name="connsiteX16" fmla="*/ 1634247 w 3910519"/>
              <a:gd name="connsiteY16" fmla="*/ 3180945 h 3453319"/>
              <a:gd name="connsiteX17" fmla="*/ 1682885 w 3910519"/>
              <a:gd name="connsiteY17" fmla="*/ 3161490 h 3453319"/>
              <a:gd name="connsiteX18" fmla="*/ 1741251 w 3910519"/>
              <a:gd name="connsiteY18" fmla="*/ 3103124 h 3453319"/>
              <a:gd name="connsiteX19" fmla="*/ 1780162 w 3910519"/>
              <a:gd name="connsiteY19" fmla="*/ 3083668 h 3453319"/>
              <a:gd name="connsiteX20" fmla="*/ 1838528 w 3910519"/>
              <a:gd name="connsiteY20" fmla="*/ 3044758 h 3453319"/>
              <a:gd name="connsiteX21" fmla="*/ 1974715 w 3910519"/>
              <a:gd name="connsiteY21" fmla="*/ 2918298 h 3453319"/>
              <a:gd name="connsiteX22" fmla="*/ 2042809 w 3910519"/>
              <a:gd name="connsiteY22" fmla="*/ 2889115 h 3453319"/>
              <a:gd name="connsiteX23" fmla="*/ 2091447 w 3910519"/>
              <a:gd name="connsiteY23" fmla="*/ 2840477 h 3453319"/>
              <a:gd name="connsiteX24" fmla="*/ 2130358 w 3910519"/>
              <a:gd name="connsiteY24" fmla="*/ 2821022 h 3453319"/>
              <a:gd name="connsiteX25" fmla="*/ 2178996 w 3910519"/>
              <a:gd name="connsiteY25" fmla="*/ 2791839 h 3453319"/>
              <a:gd name="connsiteX26" fmla="*/ 2227634 w 3910519"/>
              <a:gd name="connsiteY26" fmla="*/ 2733473 h 3453319"/>
              <a:gd name="connsiteX27" fmla="*/ 2266545 w 3910519"/>
              <a:gd name="connsiteY27" fmla="*/ 2568102 h 3453319"/>
              <a:gd name="connsiteX28" fmla="*/ 2295728 w 3910519"/>
              <a:gd name="connsiteY28" fmla="*/ 2490281 h 3453319"/>
              <a:gd name="connsiteX29" fmla="*/ 2334639 w 3910519"/>
              <a:gd name="connsiteY29" fmla="*/ 2354094 h 3453319"/>
              <a:gd name="connsiteX30" fmla="*/ 2363821 w 3910519"/>
              <a:gd name="connsiteY30" fmla="*/ 2295728 h 3453319"/>
              <a:gd name="connsiteX31" fmla="*/ 2422187 w 3910519"/>
              <a:gd name="connsiteY31" fmla="*/ 2159541 h 3453319"/>
              <a:gd name="connsiteX32" fmla="*/ 2441643 w 3910519"/>
              <a:gd name="connsiteY32" fmla="*/ 2071992 h 3453319"/>
              <a:gd name="connsiteX33" fmla="*/ 2461098 w 3910519"/>
              <a:gd name="connsiteY33" fmla="*/ 2033081 h 3453319"/>
              <a:gd name="connsiteX34" fmla="*/ 2480553 w 3910519"/>
              <a:gd name="connsiteY34" fmla="*/ 1964988 h 3453319"/>
              <a:gd name="connsiteX35" fmla="*/ 2500009 w 3910519"/>
              <a:gd name="connsiteY35" fmla="*/ 1935805 h 3453319"/>
              <a:gd name="connsiteX36" fmla="*/ 2519464 w 3910519"/>
              <a:gd name="connsiteY36" fmla="*/ 1896894 h 3453319"/>
              <a:gd name="connsiteX37" fmla="*/ 2538919 w 3910519"/>
              <a:gd name="connsiteY37" fmla="*/ 1867711 h 3453319"/>
              <a:gd name="connsiteX38" fmla="*/ 2577830 w 3910519"/>
              <a:gd name="connsiteY38" fmla="*/ 1799617 h 3453319"/>
              <a:gd name="connsiteX39" fmla="*/ 2597285 w 3910519"/>
              <a:gd name="connsiteY39" fmla="*/ 1750979 h 3453319"/>
              <a:gd name="connsiteX40" fmla="*/ 2607013 w 3910519"/>
              <a:gd name="connsiteY40" fmla="*/ 1721796 h 3453319"/>
              <a:gd name="connsiteX41" fmla="*/ 2665379 w 3910519"/>
              <a:gd name="connsiteY41" fmla="*/ 1634247 h 3453319"/>
              <a:gd name="connsiteX42" fmla="*/ 2704290 w 3910519"/>
              <a:gd name="connsiteY42" fmla="*/ 1527243 h 3453319"/>
              <a:gd name="connsiteX43" fmla="*/ 2723745 w 3910519"/>
              <a:gd name="connsiteY43" fmla="*/ 1459149 h 3453319"/>
              <a:gd name="connsiteX44" fmla="*/ 2752928 w 3910519"/>
              <a:gd name="connsiteY44" fmla="*/ 1400783 h 3453319"/>
              <a:gd name="connsiteX45" fmla="*/ 2801566 w 3910519"/>
              <a:gd name="connsiteY45" fmla="*/ 1284051 h 3453319"/>
              <a:gd name="connsiteX46" fmla="*/ 2830749 w 3910519"/>
              <a:gd name="connsiteY46" fmla="*/ 1215958 h 3453319"/>
              <a:gd name="connsiteX47" fmla="*/ 2840477 w 3910519"/>
              <a:gd name="connsiteY47" fmla="*/ 1186775 h 3453319"/>
              <a:gd name="connsiteX48" fmla="*/ 2879387 w 3910519"/>
              <a:gd name="connsiteY48" fmla="*/ 1138136 h 3453319"/>
              <a:gd name="connsiteX49" fmla="*/ 2918298 w 3910519"/>
              <a:gd name="connsiteY49" fmla="*/ 1001949 h 3453319"/>
              <a:gd name="connsiteX50" fmla="*/ 2928026 w 3910519"/>
              <a:gd name="connsiteY50" fmla="*/ 943583 h 3453319"/>
              <a:gd name="connsiteX51" fmla="*/ 2957209 w 3910519"/>
              <a:gd name="connsiteY51" fmla="*/ 875490 h 3453319"/>
              <a:gd name="connsiteX52" fmla="*/ 2976664 w 3910519"/>
              <a:gd name="connsiteY52" fmla="*/ 768485 h 3453319"/>
              <a:gd name="connsiteX53" fmla="*/ 3025302 w 3910519"/>
              <a:gd name="connsiteY53" fmla="*/ 642026 h 3453319"/>
              <a:gd name="connsiteX54" fmla="*/ 3035030 w 3910519"/>
              <a:gd name="connsiteY54" fmla="*/ 593388 h 3453319"/>
              <a:gd name="connsiteX55" fmla="*/ 3044758 w 3910519"/>
              <a:gd name="connsiteY55" fmla="*/ 515566 h 3453319"/>
              <a:gd name="connsiteX56" fmla="*/ 3064213 w 3910519"/>
              <a:gd name="connsiteY56" fmla="*/ 437745 h 3453319"/>
              <a:gd name="connsiteX57" fmla="*/ 3093396 w 3910519"/>
              <a:gd name="connsiteY57" fmla="*/ 369651 h 3453319"/>
              <a:gd name="connsiteX58" fmla="*/ 3122579 w 3910519"/>
              <a:gd name="connsiteY58" fmla="*/ 340468 h 3453319"/>
              <a:gd name="connsiteX59" fmla="*/ 3151762 w 3910519"/>
              <a:gd name="connsiteY59" fmla="*/ 291830 h 3453319"/>
              <a:gd name="connsiteX60" fmla="*/ 3190673 w 3910519"/>
              <a:gd name="connsiteY60" fmla="*/ 243192 h 3453319"/>
              <a:gd name="connsiteX61" fmla="*/ 3249039 w 3910519"/>
              <a:gd name="connsiteY61" fmla="*/ 184826 h 3453319"/>
              <a:gd name="connsiteX62" fmla="*/ 3268494 w 3910519"/>
              <a:gd name="connsiteY62" fmla="*/ 136188 h 3453319"/>
              <a:gd name="connsiteX63" fmla="*/ 3356043 w 3910519"/>
              <a:gd name="connsiteY63" fmla="*/ 68094 h 3453319"/>
              <a:gd name="connsiteX64" fmla="*/ 3375498 w 3910519"/>
              <a:gd name="connsiteY64" fmla="*/ 38911 h 3453319"/>
              <a:gd name="connsiteX65" fmla="*/ 3433864 w 3910519"/>
              <a:gd name="connsiteY65" fmla="*/ 19456 h 3453319"/>
              <a:gd name="connsiteX66" fmla="*/ 3482502 w 3910519"/>
              <a:gd name="connsiteY66" fmla="*/ 0 h 3453319"/>
              <a:gd name="connsiteX67" fmla="*/ 3618690 w 3910519"/>
              <a:gd name="connsiteY67" fmla="*/ 9728 h 3453319"/>
              <a:gd name="connsiteX68" fmla="*/ 3745149 w 3910519"/>
              <a:gd name="connsiteY68" fmla="*/ 29183 h 3453319"/>
              <a:gd name="connsiteX69" fmla="*/ 3793787 w 3910519"/>
              <a:gd name="connsiteY69" fmla="*/ 58366 h 3453319"/>
              <a:gd name="connsiteX70" fmla="*/ 3852153 w 3910519"/>
              <a:gd name="connsiteY70" fmla="*/ 116732 h 3453319"/>
              <a:gd name="connsiteX71" fmla="*/ 3881336 w 3910519"/>
              <a:gd name="connsiteY71" fmla="*/ 184826 h 3453319"/>
              <a:gd name="connsiteX72" fmla="*/ 3900792 w 3910519"/>
              <a:gd name="connsiteY72" fmla="*/ 301558 h 3453319"/>
              <a:gd name="connsiteX73" fmla="*/ 3910519 w 3910519"/>
              <a:gd name="connsiteY73" fmla="*/ 389107 h 3453319"/>
              <a:gd name="connsiteX74" fmla="*/ 3900792 w 3910519"/>
              <a:gd name="connsiteY74" fmla="*/ 953311 h 3453319"/>
              <a:gd name="connsiteX75" fmla="*/ 3881336 w 3910519"/>
              <a:gd name="connsiteY75" fmla="*/ 1031132 h 3453319"/>
              <a:gd name="connsiteX76" fmla="*/ 3842426 w 3910519"/>
              <a:gd name="connsiteY76" fmla="*/ 1089498 h 3453319"/>
              <a:gd name="connsiteX77" fmla="*/ 3822970 w 3910519"/>
              <a:gd name="connsiteY77" fmla="*/ 1167319 h 3453319"/>
              <a:gd name="connsiteX78" fmla="*/ 3803515 w 3910519"/>
              <a:gd name="connsiteY78" fmla="*/ 1196502 h 3453319"/>
              <a:gd name="connsiteX79" fmla="*/ 3764604 w 3910519"/>
              <a:gd name="connsiteY79" fmla="*/ 1284051 h 3453319"/>
              <a:gd name="connsiteX80" fmla="*/ 3725694 w 3910519"/>
              <a:gd name="connsiteY80" fmla="*/ 1342417 h 3453319"/>
              <a:gd name="connsiteX81" fmla="*/ 3706239 w 3910519"/>
              <a:gd name="connsiteY81" fmla="*/ 1391056 h 3453319"/>
              <a:gd name="connsiteX82" fmla="*/ 3638145 w 3910519"/>
              <a:gd name="connsiteY82" fmla="*/ 1498060 h 3453319"/>
              <a:gd name="connsiteX83" fmla="*/ 3599234 w 3910519"/>
              <a:gd name="connsiteY83" fmla="*/ 1536971 h 3453319"/>
              <a:gd name="connsiteX84" fmla="*/ 3521413 w 3910519"/>
              <a:gd name="connsiteY84" fmla="*/ 1634247 h 3453319"/>
              <a:gd name="connsiteX85" fmla="*/ 3482502 w 3910519"/>
              <a:gd name="connsiteY85" fmla="*/ 1673158 h 3453319"/>
              <a:gd name="connsiteX86" fmla="*/ 3443592 w 3910519"/>
              <a:gd name="connsiteY86" fmla="*/ 1750979 h 3453319"/>
              <a:gd name="connsiteX87" fmla="*/ 3404681 w 3910519"/>
              <a:gd name="connsiteY87" fmla="*/ 1799617 h 3453319"/>
              <a:gd name="connsiteX88" fmla="*/ 3356043 w 3910519"/>
              <a:gd name="connsiteY88" fmla="*/ 1887166 h 3453319"/>
              <a:gd name="connsiteX89" fmla="*/ 3336587 w 3910519"/>
              <a:gd name="connsiteY89" fmla="*/ 1935805 h 3453319"/>
              <a:gd name="connsiteX90" fmla="*/ 3278221 w 3910519"/>
              <a:gd name="connsiteY90" fmla="*/ 2023354 h 3453319"/>
              <a:gd name="connsiteX91" fmla="*/ 3239311 w 3910519"/>
              <a:gd name="connsiteY91" fmla="*/ 2052536 h 3453319"/>
              <a:gd name="connsiteX92" fmla="*/ 3219856 w 3910519"/>
              <a:gd name="connsiteY92" fmla="*/ 2101175 h 3453319"/>
              <a:gd name="connsiteX93" fmla="*/ 3200400 w 3910519"/>
              <a:gd name="connsiteY93" fmla="*/ 2120630 h 3453319"/>
              <a:gd name="connsiteX94" fmla="*/ 3180945 w 3910519"/>
              <a:gd name="connsiteY94" fmla="*/ 2149813 h 3453319"/>
              <a:gd name="connsiteX95" fmla="*/ 3142034 w 3910519"/>
              <a:gd name="connsiteY95" fmla="*/ 2208179 h 3453319"/>
              <a:gd name="connsiteX96" fmla="*/ 3122579 w 3910519"/>
              <a:gd name="connsiteY96" fmla="*/ 2247090 h 3453319"/>
              <a:gd name="connsiteX97" fmla="*/ 3103124 w 3910519"/>
              <a:gd name="connsiteY97" fmla="*/ 2752928 h 3453319"/>
              <a:gd name="connsiteX98" fmla="*/ 3093396 w 3910519"/>
              <a:gd name="connsiteY98" fmla="*/ 2801566 h 3453319"/>
              <a:gd name="connsiteX99" fmla="*/ 3064213 w 3910519"/>
              <a:gd name="connsiteY99" fmla="*/ 2869660 h 3453319"/>
              <a:gd name="connsiteX100" fmla="*/ 3025302 w 3910519"/>
              <a:gd name="connsiteY100" fmla="*/ 2889115 h 3453319"/>
              <a:gd name="connsiteX101" fmla="*/ 2976664 w 3910519"/>
              <a:gd name="connsiteY101" fmla="*/ 2947481 h 3453319"/>
              <a:gd name="connsiteX102" fmla="*/ 2947481 w 3910519"/>
              <a:gd name="connsiteY102" fmla="*/ 2986392 h 3453319"/>
              <a:gd name="connsiteX103" fmla="*/ 2898843 w 3910519"/>
              <a:gd name="connsiteY103" fmla="*/ 3015575 h 3453319"/>
              <a:gd name="connsiteX104" fmla="*/ 2840477 w 3910519"/>
              <a:gd name="connsiteY104" fmla="*/ 3073941 h 3453319"/>
              <a:gd name="connsiteX105" fmla="*/ 2801566 w 3910519"/>
              <a:gd name="connsiteY105" fmla="*/ 3093396 h 3453319"/>
              <a:gd name="connsiteX106" fmla="*/ 2694562 w 3910519"/>
              <a:gd name="connsiteY106" fmla="*/ 3161490 h 3453319"/>
              <a:gd name="connsiteX107" fmla="*/ 2675107 w 3910519"/>
              <a:gd name="connsiteY107" fmla="*/ 3190673 h 3453319"/>
              <a:gd name="connsiteX108" fmla="*/ 2636196 w 3910519"/>
              <a:gd name="connsiteY108" fmla="*/ 3210128 h 3453319"/>
              <a:gd name="connsiteX109" fmla="*/ 2568102 w 3910519"/>
              <a:gd name="connsiteY109" fmla="*/ 3229583 h 3453319"/>
              <a:gd name="connsiteX110" fmla="*/ 2519464 w 3910519"/>
              <a:gd name="connsiteY110" fmla="*/ 3249039 h 3453319"/>
              <a:gd name="connsiteX111" fmla="*/ 2490281 w 3910519"/>
              <a:gd name="connsiteY111" fmla="*/ 3258766 h 3453319"/>
              <a:gd name="connsiteX112" fmla="*/ 2470826 w 3910519"/>
              <a:gd name="connsiteY112" fmla="*/ 3278222 h 3453319"/>
              <a:gd name="connsiteX113" fmla="*/ 2412460 w 3910519"/>
              <a:gd name="connsiteY113" fmla="*/ 3287949 h 3453319"/>
              <a:gd name="connsiteX114" fmla="*/ 2363821 w 3910519"/>
              <a:gd name="connsiteY114" fmla="*/ 3297677 h 3453319"/>
              <a:gd name="connsiteX115" fmla="*/ 2334639 w 3910519"/>
              <a:gd name="connsiteY115" fmla="*/ 3307405 h 3453319"/>
              <a:gd name="connsiteX116" fmla="*/ 2266545 w 3910519"/>
              <a:gd name="connsiteY116" fmla="*/ 3326860 h 3453319"/>
              <a:gd name="connsiteX117" fmla="*/ 2217907 w 3910519"/>
              <a:gd name="connsiteY117" fmla="*/ 3346315 h 3453319"/>
              <a:gd name="connsiteX118" fmla="*/ 2159541 w 3910519"/>
              <a:gd name="connsiteY118" fmla="*/ 3356043 h 3453319"/>
              <a:gd name="connsiteX119" fmla="*/ 2110902 w 3910519"/>
              <a:gd name="connsiteY119" fmla="*/ 3365771 h 3453319"/>
              <a:gd name="connsiteX120" fmla="*/ 2033081 w 3910519"/>
              <a:gd name="connsiteY120" fmla="*/ 3385226 h 3453319"/>
              <a:gd name="connsiteX121" fmla="*/ 1984443 w 3910519"/>
              <a:gd name="connsiteY121" fmla="*/ 3404681 h 3453319"/>
              <a:gd name="connsiteX122" fmla="*/ 1935804 w 3910519"/>
              <a:gd name="connsiteY122" fmla="*/ 3414409 h 3453319"/>
              <a:gd name="connsiteX123" fmla="*/ 1819073 w 3910519"/>
              <a:gd name="connsiteY123" fmla="*/ 3433864 h 3453319"/>
              <a:gd name="connsiteX124" fmla="*/ 1721796 w 3910519"/>
              <a:gd name="connsiteY124" fmla="*/ 3453319 h 3453319"/>
              <a:gd name="connsiteX125" fmla="*/ 1361873 w 3910519"/>
              <a:gd name="connsiteY125" fmla="*/ 3443592 h 3453319"/>
              <a:gd name="connsiteX126" fmla="*/ 1332690 w 3910519"/>
              <a:gd name="connsiteY126" fmla="*/ 3433864 h 3453319"/>
              <a:gd name="connsiteX127" fmla="*/ 1118681 w 3910519"/>
              <a:gd name="connsiteY127" fmla="*/ 3443592 h 3453319"/>
              <a:gd name="connsiteX128" fmla="*/ 807396 w 3910519"/>
              <a:gd name="connsiteY128" fmla="*/ 3443592 h 345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3910519" h="3453319">
                <a:moveTo>
                  <a:pt x="0" y="3317132"/>
                </a:moveTo>
                <a:cubicBezTo>
                  <a:pt x="67118" y="3339505"/>
                  <a:pt x="29553" y="3328803"/>
                  <a:pt x="155643" y="3346315"/>
                </a:cubicBezTo>
                <a:lnTo>
                  <a:pt x="379379" y="3375498"/>
                </a:lnTo>
                <a:cubicBezTo>
                  <a:pt x="402106" y="3378528"/>
                  <a:pt x="424990" y="3380729"/>
                  <a:pt x="447473" y="3385226"/>
                </a:cubicBezTo>
                <a:cubicBezTo>
                  <a:pt x="564090" y="3408549"/>
                  <a:pt x="512131" y="3399245"/>
                  <a:pt x="603115" y="3414409"/>
                </a:cubicBezTo>
                <a:cubicBezTo>
                  <a:pt x="625813" y="3424137"/>
                  <a:pt x="646524" y="3442906"/>
                  <a:pt x="671209" y="3443592"/>
                </a:cubicBezTo>
                <a:cubicBezTo>
                  <a:pt x="765430" y="3446209"/>
                  <a:pt x="859418" y="3432421"/>
                  <a:pt x="953311" y="3424136"/>
                </a:cubicBezTo>
                <a:cubicBezTo>
                  <a:pt x="985753" y="3421273"/>
                  <a:pt x="1042225" y="3402541"/>
                  <a:pt x="1070043" y="3394954"/>
                </a:cubicBezTo>
                <a:cubicBezTo>
                  <a:pt x="1107830" y="3384649"/>
                  <a:pt x="1117070" y="3383603"/>
                  <a:pt x="1157592" y="3375498"/>
                </a:cubicBezTo>
                <a:cubicBezTo>
                  <a:pt x="1253421" y="3318001"/>
                  <a:pt x="1162625" y="3366058"/>
                  <a:pt x="1245141" y="3336588"/>
                </a:cubicBezTo>
                <a:cubicBezTo>
                  <a:pt x="1278030" y="3324842"/>
                  <a:pt x="1309992" y="3310647"/>
                  <a:pt x="1342417" y="3297677"/>
                </a:cubicBezTo>
                <a:cubicBezTo>
                  <a:pt x="1358630" y="3291192"/>
                  <a:pt x="1374490" y="3283744"/>
                  <a:pt x="1391056" y="3278222"/>
                </a:cubicBezTo>
                <a:cubicBezTo>
                  <a:pt x="1400784" y="3274979"/>
                  <a:pt x="1410719" y="3272302"/>
                  <a:pt x="1420239" y="3268494"/>
                </a:cubicBezTo>
                <a:cubicBezTo>
                  <a:pt x="1443167" y="3259323"/>
                  <a:pt x="1466245" y="3250355"/>
                  <a:pt x="1488332" y="3239311"/>
                </a:cubicBezTo>
                <a:cubicBezTo>
                  <a:pt x="1498789" y="3234083"/>
                  <a:pt x="1506424" y="3223553"/>
                  <a:pt x="1517515" y="3219856"/>
                </a:cubicBezTo>
                <a:cubicBezTo>
                  <a:pt x="1536227" y="3213619"/>
                  <a:pt x="1556627" y="3214407"/>
                  <a:pt x="1575881" y="3210128"/>
                </a:cubicBezTo>
                <a:cubicBezTo>
                  <a:pt x="1619892" y="3200348"/>
                  <a:pt x="1592272" y="3201932"/>
                  <a:pt x="1634247" y="3180945"/>
                </a:cubicBezTo>
                <a:cubicBezTo>
                  <a:pt x="1649865" y="3173136"/>
                  <a:pt x="1667267" y="3169299"/>
                  <a:pt x="1682885" y="3161490"/>
                </a:cubicBezTo>
                <a:cubicBezTo>
                  <a:pt x="1740445" y="3132710"/>
                  <a:pt x="1684408" y="3151846"/>
                  <a:pt x="1741251" y="3103124"/>
                </a:cubicBezTo>
                <a:cubicBezTo>
                  <a:pt x="1752261" y="3093687"/>
                  <a:pt x="1767727" y="3091129"/>
                  <a:pt x="1780162" y="3083668"/>
                </a:cubicBezTo>
                <a:cubicBezTo>
                  <a:pt x="1800212" y="3071638"/>
                  <a:pt x="1820678" y="3059862"/>
                  <a:pt x="1838528" y="3044758"/>
                </a:cubicBezTo>
                <a:cubicBezTo>
                  <a:pt x="1890642" y="3000661"/>
                  <a:pt x="1916818" y="2955518"/>
                  <a:pt x="1974715" y="2918298"/>
                </a:cubicBezTo>
                <a:cubicBezTo>
                  <a:pt x="1995488" y="2904944"/>
                  <a:pt x="2020111" y="2898843"/>
                  <a:pt x="2042809" y="2889115"/>
                </a:cubicBezTo>
                <a:cubicBezTo>
                  <a:pt x="2059022" y="2872902"/>
                  <a:pt x="2073349" y="2854553"/>
                  <a:pt x="2091447" y="2840477"/>
                </a:cubicBezTo>
                <a:cubicBezTo>
                  <a:pt x="2102894" y="2831574"/>
                  <a:pt x="2117682" y="2828064"/>
                  <a:pt x="2130358" y="2821022"/>
                </a:cubicBezTo>
                <a:cubicBezTo>
                  <a:pt x="2146886" y="2811840"/>
                  <a:pt x="2163870" y="2803183"/>
                  <a:pt x="2178996" y="2791839"/>
                </a:cubicBezTo>
                <a:cubicBezTo>
                  <a:pt x="2203963" y="2773114"/>
                  <a:pt x="2211156" y="2758190"/>
                  <a:pt x="2227634" y="2733473"/>
                </a:cubicBezTo>
                <a:cubicBezTo>
                  <a:pt x="2240204" y="2658057"/>
                  <a:pt x="2238239" y="2657738"/>
                  <a:pt x="2266545" y="2568102"/>
                </a:cubicBezTo>
                <a:cubicBezTo>
                  <a:pt x="2274888" y="2541684"/>
                  <a:pt x="2287580" y="2516760"/>
                  <a:pt x="2295728" y="2490281"/>
                </a:cubicBezTo>
                <a:cubicBezTo>
                  <a:pt x="2335935" y="2359610"/>
                  <a:pt x="2254745" y="2553833"/>
                  <a:pt x="2334639" y="2354094"/>
                </a:cubicBezTo>
                <a:cubicBezTo>
                  <a:pt x="2342717" y="2333898"/>
                  <a:pt x="2354623" y="2315439"/>
                  <a:pt x="2363821" y="2295728"/>
                </a:cubicBezTo>
                <a:cubicBezTo>
                  <a:pt x="2363993" y="2295359"/>
                  <a:pt x="2415931" y="2181438"/>
                  <a:pt x="2422187" y="2159541"/>
                </a:cubicBezTo>
                <a:cubicBezTo>
                  <a:pt x="2430400" y="2130796"/>
                  <a:pt x="2432851" y="2100565"/>
                  <a:pt x="2441643" y="2071992"/>
                </a:cubicBezTo>
                <a:cubicBezTo>
                  <a:pt x="2445908" y="2058132"/>
                  <a:pt x="2456142" y="2046709"/>
                  <a:pt x="2461098" y="2033081"/>
                </a:cubicBezTo>
                <a:cubicBezTo>
                  <a:pt x="2469165" y="2010896"/>
                  <a:pt x="2471786" y="1986905"/>
                  <a:pt x="2480553" y="1964988"/>
                </a:cubicBezTo>
                <a:cubicBezTo>
                  <a:pt x="2484895" y="1954133"/>
                  <a:pt x="2494208" y="1945956"/>
                  <a:pt x="2500009" y="1935805"/>
                </a:cubicBezTo>
                <a:cubicBezTo>
                  <a:pt x="2507204" y="1923214"/>
                  <a:pt x="2512270" y="1909485"/>
                  <a:pt x="2519464" y="1896894"/>
                </a:cubicBezTo>
                <a:cubicBezTo>
                  <a:pt x="2525264" y="1886743"/>
                  <a:pt x="2533691" y="1878168"/>
                  <a:pt x="2538919" y="1867711"/>
                </a:cubicBezTo>
                <a:cubicBezTo>
                  <a:pt x="2573212" y="1799127"/>
                  <a:pt x="2540025" y="1837424"/>
                  <a:pt x="2577830" y="1799617"/>
                </a:cubicBezTo>
                <a:cubicBezTo>
                  <a:pt x="2584315" y="1783404"/>
                  <a:pt x="2591154" y="1767329"/>
                  <a:pt x="2597285" y="1750979"/>
                </a:cubicBezTo>
                <a:cubicBezTo>
                  <a:pt x="2600885" y="1741378"/>
                  <a:pt x="2601578" y="1730491"/>
                  <a:pt x="2607013" y="1721796"/>
                </a:cubicBezTo>
                <a:cubicBezTo>
                  <a:pt x="2696947" y="1577904"/>
                  <a:pt x="2607330" y="1750348"/>
                  <a:pt x="2665379" y="1634247"/>
                </a:cubicBezTo>
                <a:cubicBezTo>
                  <a:pt x="2686574" y="1507081"/>
                  <a:pt x="2656947" y="1640868"/>
                  <a:pt x="2704290" y="1527243"/>
                </a:cubicBezTo>
                <a:cubicBezTo>
                  <a:pt x="2713369" y="1505453"/>
                  <a:pt x="2715271" y="1481182"/>
                  <a:pt x="2723745" y="1459149"/>
                </a:cubicBezTo>
                <a:cubicBezTo>
                  <a:pt x="2731553" y="1438847"/>
                  <a:pt x="2744094" y="1420660"/>
                  <a:pt x="2752928" y="1400783"/>
                </a:cubicBezTo>
                <a:cubicBezTo>
                  <a:pt x="2770048" y="1362263"/>
                  <a:pt x="2785208" y="1322901"/>
                  <a:pt x="2801566" y="1284051"/>
                </a:cubicBezTo>
                <a:cubicBezTo>
                  <a:pt x="2811149" y="1261292"/>
                  <a:pt x="2822940" y="1239385"/>
                  <a:pt x="2830749" y="1215958"/>
                </a:cubicBezTo>
                <a:cubicBezTo>
                  <a:pt x="2833992" y="1206230"/>
                  <a:pt x="2835043" y="1195470"/>
                  <a:pt x="2840477" y="1186775"/>
                </a:cubicBezTo>
                <a:cubicBezTo>
                  <a:pt x="2851481" y="1169168"/>
                  <a:pt x="2866417" y="1154349"/>
                  <a:pt x="2879387" y="1138136"/>
                </a:cubicBezTo>
                <a:cubicBezTo>
                  <a:pt x="2903125" y="924501"/>
                  <a:pt x="2866331" y="1144857"/>
                  <a:pt x="2918298" y="1001949"/>
                </a:cubicBezTo>
                <a:cubicBezTo>
                  <a:pt x="2925038" y="983413"/>
                  <a:pt x="2922225" y="962434"/>
                  <a:pt x="2928026" y="943583"/>
                </a:cubicBezTo>
                <a:cubicBezTo>
                  <a:pt x="2935288" y="919981"/>
                  <a:pt x="2947481" y="898188"/>
                  <a:pt x="2957209" y="875490"/>
                </a:cubicBezTo>
                <a:cubicBezTo>
                  <a:pt x="2958843" y="865683"/>
                  <a:pt x="2972130" y="782086"/>
                  <a:pt x="2976664" y="768485"/>
                </a:cubicBezTo>
                <a:cubicBezTo>
                  <a:pt x="2993518" y="717922"/>
                  <a:pt x="3014985" y="693607"/>
                  <a:pt x="3025302" y="642026"/>
                </a:cubicBezTo>
                <a:cubicBezTo>
                  <a:pt x="3028545" y="625813"/>
                  <a:pt x="3032516" y="609729"/>
                  <a:pt x="3035030" y="593388"/>
                </a:cubicBezTo>
                <a:cubicBezTo>
                  <a:pt x="3039005" y="567549"/>
                  <a:pt x="3040783" y="541405"/>
                  <a:pt x="3044758" y="515566"/>
                </a:cubicBezTo>
                <a:cubicBezTo>
                  <a:pt x="3049081" y="487466"/>
                  <a:pt x="3053855" y="463640"/>
                  <a:pt x="3064213" y="437745"/>
                </a:cubicBezTo>
                <a:cubicBezTo>
                  <a:pt x="3073384" y="414817"/>
                  <a:pt x="3080691" y="390827"/>
                  <a:pt x="3093396" y="369651"/>
                </a:cubicBezTo>
                <a:cubicBezTo>
                  <a:pt x="3100474" y="357854"/>
                  <a:pt x="3114325" y="351474"/>
                  <a:pt x="3122579" y="340468"/>
                </a:cubicBezTo>
                <a:cubicBezTo>
                  <a:pt x="3133923" y="325342"/>
                  <a:pt x="3140919" y="307319"/>
                  <a:pt x="3151762" y="291830"/>
                </a:cubicBezTo>
                <a:cubicBezTo>
                  <a:pt x="3163669" y="274821"/>
                  <a:pt x="3177703" y="259405"/>
                  <a:pt x="3190673" y="243192"/>
                </a:cubicBezTo>
                <a:cubicBezTo>
                  <a:pt x="3213983" y="149947"/>
                  <a:pt x="3175778" y="258086"/>
                  <a:pt x="3249039" y="184826"/>
                </a:cubicBezTo>
                <a:cubicBezTo>
                  <a:pt x="3261386" y="172479"/>
                  <a:pt x="3258481" y="150493"/>
                  <a:pt x="3268494" y="136188"/>
                </a:cubicBezTo>
                <a:cubicBezTo>
                  <a:pt x="3300206" y="90885"/>
                  <a:pt x="3313814" y="89208"/>
                  <a:pt x="3356043" y="68094"/>
                </a:cubicBezTo>
                <a:cubicBezTo>
                  <a:pt x="3362528" y="58366"/>
                  <a:pt x="3365584" y="45107"/>
                  <a:pt x="3375498" y="38911"/>
                </a:cubicBezTo>
                <a:cubicBezTo>
                  <a:pt x="3392888" y="28042"/>
                  <a:pt x="3414823" y="27073"/>
                  <a:pt x="3433864" y="19456"/>
                </a:cubicBezTo>
                <a:lnTo>
                  <a:pt x="3482502" y="0"/>
                </a:lnTo>
                <a:lnTo>
                  <a:pt x="3618690" y="9728"/>
                </a:lnTo>
                <a:cubicBezTo>
                  <a:pt x="3645462" y="11959"/>
                  <a:pt x="3710446" y="11832"/>
                  <a:pt x="3745149" y="29183"/>
                </a:cubicBezTo>
                <a:cubicBezTo>
                  <a:pt x="3762060" y="37638"/>
                  <a:pt x="3779154" y="46393"/>
                  <a:pt x="3793787" y="58366"/>
                </a:cubicBezTo>
                <a:cubicBezTo>
                  <a:pt x="3815082" y="75789"/>
                  <a:pt x="3852153" y="116732"/>
                  <a:pt x="3852153" y="116732"/>
                </a:cubicBezTo>
                <a:cubicBezTo>
                  <a:pt x="3861881" y="139430"/>
                  <a:pt x="3872897" y="161618"/>
                  <a:pt x="3881336" y="184826"/>
                </a:cubicBezTo>
                <a:cubicBezTo>
                  <a:pt x="3893405" y="218017"/>
                  <a:pt x="3897226" y="271247"/>
                  <a:pt x="3900792" y="301558"/>
                </a:cubicBezTo>
                <a:cubicBezTo>
                  <a:pt x="3904223" y="330719"/>
                  <a:pt x="3907277" y="359924"/>
                  <a:pt x="3910519" y="389107"/>
                </a:cubicBezTo>
                <a:cubicBezTo>
                  <a:pt x="3907277" y="577175"/>
                  <a:pt x="3909333" y="765409"/>
                  <a:pt x="3900792" y="953311"/>
                </a:cubicBezTo>
                <a:cubicBezTo>
                  <a:pt x="3899578" y="980022"/>
                  <a:pt x="3900243" y="1012224"/>
                  <a:pt x="3881336" y="1031132"/>
                </a:cubicBezTo>
                <a:cubicBezTo>
                  <a:pt x="3859077" y="1053392"/>
                  <a:pt x="3854204" y="1054164"/>
                  <a:pt x="3842426" y="1089498"/>
                </a:cubicBezTo>
                <a:cubicBezTo>
                  <a:pt x="3833970" y="1114865"/>
                  <a:pt x="3837802" y="1145071"/>
                  <a:pt x="3822970" y="1167319"/>
                </a:cubicBezTo>
                <a:cubicBezTo>
                  <a:pt x="3816485" y="1177047"/>
                  <a:pt x="3808743" y="1186045"/>
                  <a:pt x="3803515" y="1196502"/>
                </a:cubicBezTo>
                <a:cubicBezTo>
                  <a:pt x="3774236" y="1255061"/>
                  <a:pt x="3795555" y="1232466"/>
                  <a:pt x="3764604" y="1284051"/>
                </a:cubicBezTo>
                <a:cubicBezTo>
                  <a:pt x="3752574" y="1304101"/>
                  <a:pt x="3736890" y="1321890"/>
                  <a:pt x="3725694" y="1342417"/>
                </a:cubicBezTo>
                <a:cubicBezTo>
                  <a:pt x="3717333" y="1357747"/>
                  <a:pt x="3714048" y="1375438"/>
                  <a:pt x="3706239" y="1391056"/>
                </a:cubicBezTo>
                <a:cubicBezTo>
                  <a:pt x="3698736" y="1406063"/>
                  <a:pt x="3645855" y="1490350"/>
                  <a:pt x="3638145" y="1498060"/>
                </a:cubicBezTo>
                <a:cubicBezTo>
                  <a:pt x="3625175" y="1511030"/>
                  <a:pt x="3611171" y="1523044"/>
                  <a:pt x="3599234" y="1536971"/>
                </a:cubicBezTo>
                <a:cubicBezTo>
                  <a:pt x="3572210" y="1568499"/>
                  <a:pt x="3550775" y="1604885"/>
                  <a:pt x="3521413" y="1634247"/>
                </a:cubicBezTo>
                <a:cubicBezTo>
                  <a:pt x="3508443" y="1647217"/>
                  <a:pt x="3494439" y="1659231"/>
                  <a:pt x="3482502" y="1673158"/>
                </a:cubicBezTo>
                <a:cubicBezTo>
                  <a:pt x="3446233" y="1715472"/>
                  <a:pt x="3478035" y="1693574"/>
                  <a:pt x="3443592" y="1750979"/>
                </a:cubicBezTo>
                <a:cubicBezTo>
                  <a:pt x="3432910" y="1768783"/>
                  <a:pt x="3415908" y="1782152"/>
                  <a:pt x="3404681" y="1799617"/>
                </a:cubicBezTo>
                <a:cubicBezTo>
                  <a:pt x="3386628" y="1827699"/>
                  <a:pt x="3370973" y="1857306"/>
                  <a:pt x="3356043" y="1887166"/>
                </a:cubicBezTo>
                <a:cubicBezTo>
                  <a:pt x="3348234" y="1902784"/>
                  <a:pt x="3344396" y="1920187"/>
                  <a:pt x="3336587" y="1935805"/>
                </a:cubicBezTo>
                <a:cubicBezTo>
                  <a:pt x="3327325" y="1954328"/>
                  <a:pt x="3294513" y="2007062"/>
                  <a:pt x="3278221" y="2023354"/>
                </a:cubicBezTo>
                <a:cubicBezTo>
                  <a:pt x="3266757" y="2034818"/>
                  <a:pt x="3252281" y="2042809"/>
                  <a:pt x="3239311" y="2052536"/>
                </a:cubicBezTo>
                <a:cubicBezTo>
                  <a:pt x="3232826" y="2068749"/>
                  <a:pt x="3228520" y="2086014"/>
                  <a:pt x="3219856" y="2101175"/>
                </a:cubicBezTo>
                <a:cubicBezTo>
                  <a:pt x="3215306" y="2109138"/>
                  <a:pt x="3206129" y="2113468"/>
                  <a:pt x="3200400" y="2120630"/>
                </a:cubicBezTo>
                <a:cubicBezTo>
                  <a:pt x="3193097" y="2129759"/>
                  <a:pt x="3186173" y="2139356"/>
                  <a:pt x="3180945" y="2149813"/>
                </a:cubicBezTo>
                <a:cubicBezTo>
                  <a:pt x="3152789" y="2206124"/>
                  <a:pt x="3197354" y="2152859"/>
                  <a:pt x="3142034" y="2208179"/>
                </a:cubicBezTo>
                <a:cubicBezTo>
                  <a:pt x="3135549" y="2221149"/>
                  <a:pt x="3123465" y="2232616"/>
                  <a:pt x="3122579" y="2247090"/>
                </a:cubicBezTo>
                <a:cubicBezTo>
                  <a:pt x="3102656" y="2572496"/>
                  <a:pt x="3135012" y="2561599"/>
                  <a:pt x="3103124" y="2752928"/>
                </a:cubicBezTo>
                <a:cubicBezTo>
                  <a:pt x="3100406" y="2769237"/>
                  <a:pt x="3098624" y="2785881"/>
                  <a:pt x="3093396" y="2801566"/>
                </a:cubicBezTo>
                <a:cubicBezTo>
                  <a:pt x="3085587" y="2824993"/>
                  <a:pt x="3079374" y="2850167"/>
                  <a:pt x="3064213" y="2869660"/>
                </a:cubicBezTo>
                <a:cubicBezTo>
                  <a:pt x="3055310" y="2881107"/>
                  <a:pt x="3038272" y="2882630"/>
                  <a:pt x="3025302" y="2889115"/>
                </a:cubicBezTo>
                <a:cubicBezTo>
                  <a:pt x="2982303" y="2953614"/>
                  <a:pt x="3032838" y="2881944"/>
                  <a:pt x="2976664" y="2947481"/>
                </a:cubicBezTo>
                <a:cubicBezTo>
                  <a:pt x="2966113" y="2959791"/>
                  <a:pt x="2959682" y="2975716"/>
                  <a:pt x="2947481" y="2986392"/>
                </a:cubicBezTo>
                <a:cubicBezTo>
                  <a:pt x="2933252" y="2998842"/>
                  <a:pt x="2913476" y="3003602"/>
                  <a:pt x="2898843" y="3015575"/>
                </a:cubicBezTo>
                <a:cubicBezTo>
                  <a:pt x="2877548" y="3032998"/>
                  <a:pt x="2865086" y="3061637"/>
                  <a:pt x="2840477" y="3073941"/>
                </a:cubicBezTo>
                <a:cubicBezTo>
                  <a:pt x="2827507" y="3080426"/>
                  <a:pt x="2814242" y="3086354"/>
                  <a:pt x="2801566" y="3093396"/>
                </a:cubicBezTo>
                <a:cubicBezTo>
                  <a:pt x="2760356" y="3116291"/>
                  <a:pt x="2734678" y="3134746"/>
                  <a:pt x="2694562" y="3161490"/>
                </a:cubicBezTo>
                <a:cubicBezTo>
                  <a:pt x="2688077" y="3171218"/>
                  <a:pt x="2684088" y="3183189"/>
                  <a:pt x="2675107" y="3190673"/>
                </a:cubicBezTo>
                <a:cubicBezTo>
                  <a:pt x="2663967" y="3199956"/>
                  <a:pt x="2649525" y="3204416"/>
                  <a:pt x="2636196" y="3210128"/>
                </a:cubicBezTo>
                <a:cubicBezTo>
                  <a:pt x="2603394" y="3224186"/>
                  <a:pt x="2605143" y="3217236"/>
                  <a:pt x="2568102" y="3229583"/>
                </a:cubicBezTo>
                <a:cubicBezTo>
                  <a:pt x="2551536" y="3235105"/>
                  <a:pt x="2535814" y="3242908"/>
                  <a:pt x="2519464" y="3249039"/>
                </a:cubicBezTo>
                <a:cubicBezTo>
                  <a:pt x="2509863" y="3252639"/>
                  <a:pt x="2500009" y="3255524"/>
                  <a:pt x="2490281" y="3258766"/>
                </a:cubicBezTo>
                <a:cubicBezTo>
                  <a:pt x="2483796" y="3265251"/>
                  <a:pt x="2479413" y="3275002"/>
                  <a:pt x="2470826" y="3278222"/>
                </a:cubicBezTo>
                <a:cubicBezTo>
                  <a:pt x="2452358" y="3285147"/>
                  <a:pt x="2431866" y="3284421"/>
                  <a:pt x="2412460" y="3287949"/>
                </a:cubicBezTo>
                <a:cubicBezTo>
                  <a:pt x="2396193" y="3290907"/>
                  <a:pt x="2379861" y="3293667"/>
                  <a:pt x="2363821" y="3297677"/>
                </a:cubicBezTo>
                <a:cubicBezTo>
                  <a:pt x="2353874" y="3300164"/>
                  <a:pt x="2344498" y="3304588"/>
                  <a:pt x="2334639" y="3307405"/>
                </a:cubicBezTo>
                <a:cubicBezTo>
                  <a:pt x="2291695" y="3319675"/>
                  <a:pt x="2303875" y="3312861"/>
                  <a:pt x="2266545" y="3326860"/>
                </a:cubicBezTo>
                <a:cubicBezTo>
                  <a:pt x="2250195" y="3332991"/>
                  <a:pt x="2234753" y="3341721"/>
                  <a:pt x="2217907" y="3346315"/>
                </a:cubicBezTo>
                <a:cubicBezTo>
                  <a:pt x="2198878" y="3351505"/>
                  <a:pt x="2178947" y="3352515"/>
                  <a:pt x="2159541" y="3356043"/>
                </a:cubicBezTo>
                <a:cubicBezTo>
                  <a:pt x="2143274" y="3359001"/>
                  <a:pt x="2127013" y="3362053"/>
                  <a:pt x="2110902" y="3365771"/>
                </a:cubicBezTo>
                <a:cubicBezTo>
                  <a:pt x="2084848" y="3371783"/>
                  <a:pt x="2058637" y="3377363"/>
                  <a:pt x="2033081" y="3385226"/>
                </a:cubicBezTo>
                <a:cubicBezTo>
                  <a:pt x="2016392" y="3390361"/>
                  <a:pt x="2001168" y="3399663"/>
                  <a:pt x="1984443" y="3404681"/>
                </a:cubicBezTo>
                <a:cubicBezTo>
                  <a:pt x="1968606" y="3409432"/>
                  <a:pt x="1952087" y="3411536"/>
                  <a:pt x="1935804" y="3414409"/>
                </a:cubicBezTo>
                <a:cubicBezTo>
                  <a:pt x="1896957" y="3421264"/>
                  <a:pt x="1857754" y="3426128"/>
                  <a:pt x="1819073" y="3433864"/>
                </a:cubicBezTo>
                <a:lnTo>
                  <a:pt x="1721796" y="3453319"/>
                </a:lnTo>
                <a:cubicBezTo>
                  <a:pt x="1601822" y="3450077"/>
                  <a:pt x="1481741" y="3449585"/>
                  <a:pt x="1361873" y="3443592"/>
                </a:cubicBezTo>
                <a:cubicBezTo>
                  <a:pt x="1351632" y="3443080"/>
                  <a:pt x="1342944" y="3433864"/>
                  <a:pt x="1332690" y="3433864"/>
                </a:cubicBezTo>
                <a:cubicBezTo>
                  <a:pt x="1261280" y="3433864"/>
                  <a:pt x="1190079" y="3442270"/>
                  <a:pt x="1118681" y="3443592"/>
                </a:cubicBezTo>
                <a:cubicBezTo>
                  <a:pt x="1014937" y="3445513"/>
                  <a:pt x="911158" y="3443592"/>
                  <a:pt x="807396" y="344359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7620000" y="48006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1.</a:t>
            </a:r>
            <a:endParaRPr lang="sk-SK" dirty="0"/>
          </a:p>
        </p:txBody>
      </p:sp>
      <p:sp>
        <p:nvSpPr>
          <p:cNvPr id="7" name="Voľná forma 6"/>
          <p:cNvSpPr/>
          <p:nvPr/>
        </p:nvSpPr>
        <p:spPr>
          <a:xfrm>
            <a:off x="5982511" y="4210553"/>
            <a:ext cx="651753" cy="1412034"/>
          </a:xfrm>
          <a:custGeom>
            <a:avLst/>
            <a:gdLst>
              <a:gd name="connsiteX0" fmla="*/ 0 w 651753"/>
              <a:gd name="connsiteY0" fmla="*/ 1207753 h 1412034"/>
              <a:gd name="connsiteX1" fmla="*/ 9727 w 651753"/>
              <a:gd name="connsiteY1" fmla="*/ 1159115 h 1412034"/>
              <a:gd name="connsiteX2" fmla="*/ 29183 w 651753"/>
              <a:gd name="connsiteY2" fmla="*/ 1042383 h 1412034"/>
              <a:gd name="connsiteX3" fmla="*/ 48638 w 651753"/>
              <a:gd name="connsiteY3" fmla="*/ 964562 h 1412034"/>
              <a:gd name="connsiteX4" fmla="*/ 68093 w 651753"/>
              <a:gd name="connsiteY4" fmla="*/ 935379 h 1412034"/>
              <a:gd name="connsiteX5" fmla="*/ 77821 w 651753"/>
              <a:gd name="connsiteY5" fmla="*/ 906196 h 1412034"/>
              <a:gd name="connsiteX6" fmla="*/ 107004 w 651753"/>
              <a:gd name="connsiteY6" fmla="*/ 877013 h 1412034"/>
              <a:gd name="connsiteX7" fmla="*/ 136187 w 651753"/>
              <a:gd name="connsiteY7" fmla="*/ 779736 h 1412034"/>
              <a:gd name="connsiteX8" fmla="*/ 145915 w 651753"/>
              <a:gd name="connsiteY8" fmla="*/ 750553 h 1412034"/>
              <a:gd name="connsiteX9" fmla="*/ 155642 w 651753"/>
              <a:gd name="connsiteY9" fmla="*/ 721370 h 1412034"/>
              <a:gd name="connsiteX10" fmla="*/ 184825 w 651753"/>
              <a:gd name="connsiteY10" fmla="*/ 692187 h 1412034"/>
              <a:gd name="connsiteX11" fmla="*/ 204280 w 651753"/>
              <a:gd name="connsiteY11" fmla="*/ 633821 h 1412034"/>
              <a:gd name="connsiteX12" fmla="*/ 214008 w 651753"/>
              <a:gd name="connsiteY12" fmla="*/ 604638 h 1412034"/>
              <a:gd name="connsiteX13" fmla="*/ 233463 w 651753"/>
              <a:gd name="connsiteY13" fmla="*/ 565728 h 1412034"/>
              <a:gd name="connsiteX14" fmla="*/ 243191 w 651753"/>
              <a:gd name="connsiteY14" fmla="*/ 536545 h 1412034"/>
              <a:gd name="connsiteX15" fmla="*/ 282102 w 651753"/>
              <a:gd name="connsiteY15" fmla="*/ 478179 h 1412034"/>
              <a:gd name="connsiteX16" fmla="*/ 311285 w 651753"/>
              <a:gd name="connsiteY16" fmla="*/ 390630 h 1412034"/>
              <a:gd name="connsiteX17" fmla="*/ 321012 w 651753"/>
              <a:gd name="connsiteY17" fmla="*/ 361447 h 1412034"/>
              <a:gd name="connsiteX18" fmla="*/ 330740 w 651753"/>
              <a:gd name="connsiteY18" fmla="*/ 332264 h 1412034"/>
              <a:gd name="connsiteX19" fmla="*/ 340468 w 651753"/>
              <a:gd name="connsiteY19" fmla="*/ 283626 h 1412034"/>
              <a:gd name="connsiteX20" fmla="*/ 350195 w 651753"/>
              <a:gd name="connsiteY20" fmla="*/ 147438 h 1412034"/>
              <a:gd name="connsiteX21" fmla="*/ 369651 w 651753"/>
              <a:gd name="connsiteY21" fmla="*/ 98800 h 1412034"/>
              <a:gd name="connsiteX22" fmla="*/ 379378 w 651753"/>
              <a:gd name="connsiteY22" fmla="*/ 69617 h 1412034"/>
              <a:gd name="connsiteX23" fmla="*/ 389106 w 651753"/>
              <a:gd name="connsiteY23" fmla="*/ 30707 h 1412034"/>
              <a:gd name="connsiteX24" fmla="*/ 457200 w 651753"/>
              <a:gd name="connsiteY24" fmla="*/ 1524 h 1412034"/>
              <a:gd name="connsiteX25" fmla="*/ 544749 w 651753"/>
              <a:gd name="connsiteY25" fmla="*/ 40434 h 1412034"/>
              <a:gd name="connsiteX26" fmla="*/ 554476 w 651753"/>
              <a:gd name="connsiteY26" fmla="*/ 69617 h 1412034"/>
              <a:gd name="connsiteX27" fmla="*/ 593387 w 651753"/>
              <a:gd name="connsiteY27" fmla="*/ 127983 h 1412034"/>
              <a:gd name="connsiteX28" fmla="*/ 622570 w 651753"/>
              <a:gd name="connsiteY28" fmla="*/ 205804 h 1412034"/>
              <a:gd name="connsiteX29" fmla="*/ 651753 w 651753"/>
              <a:gd name="connsiteY29" fmla="*/ 303081 h 1412034"/>
              <a:gd name="connsiteX30" fmla="*/ 642025 w 651753"/>
              <a:gd name="connsiteY30" fmla="*/ 429541 h 1412034"/>
              <a:gd name="connsiteX31" fmla="*/ 632298 w 651753"/>
              <a:gd name="connsiteY31" fmla="*/ 458724 h 1412034"/>
              <a:gd name="connsiteX32" fmla="*/ 612842 w 651753"/>
              <a:gd name="connsiteY32" fmla="*/ 478179 h 1412034"/>
              <a:gd name="connsiteX33" fmla="*/ 573932 w 651753"/>
              <a:gd name="connsiteY33" fmla="*/ 594911 h 1412034"/>
              <a:gd name="connsiteX34" fmla="*/ 554476 w 651753"/>
              <a:gd name="connsiteY34" fmla="*/ 653277 h 1412034"/>
              <a:gd name="connsiteX35" fmla="*/ 544749 w 651753"/>
              <a:gd name="connsiteY35" fmla="*/ 682460 h 1412034"/>
              <a:gd name="connsiteX36" fmla="*/ 525293 w 651753"/>
              <a:gd name="connsiteY36" fmla="*/ 721370 h 1412034"/>
              <a:gd name="connsiteX37" fmla="*/ 515566 w 651753"/>
              <a:gd name="connsiteY37" fmla="*/ 799192 h 1412034"/>
              <a:gd name="connsiteX38" fmla="*/ 505838 w 651753"/>
              <a:gd name="connsiteY38" fmla="*/ 828375 h 1412034"/>
              <a:gd name="connsiteX39" fmla="*/ 486383 w 651753"/>
              <a:gd name="connsiteY39" fmla="*/ 925651 h 1412034"/>
              <a:gd name="connsiteX40" fmla="*/ 437744 w 651753"/>
              <a:gd name="connsiteY40" fmla="*/ 993745 h 1412034"/>
              <a:gd name="connsiteX41" fmla="*/ 428017 w 651753"/>
              <a:gd name="connsiteY41" fmla="*/ 1032656 h 1412034"/>
              <a:gd name="connsiteX42" fmla="*/ 398834 w 651753"/>
              <a:gd name="connsiteY42" fmla="*/ 1100749 h 1412034"/>
              <a:gd name="connsiteX43" fmla="*/ 389106 w 651753"/>
              <a:gd name="connsiteY43" fmla="*/ 1159115 h 1412034"/>
              <a:gd name="connsiteX44" fmla="*/ 369651 w 651753"/>
              <a:gd name="connsiteY44" fmla="*/ 1236936 h 1412034"/>
              <a:gd name="connsiteX45" fmla="*/ 359923 w 651753"/>
              <a:gd name="connsiteY45" fmla="*/ 1285575 h 1412034"/>
              <a:gd name="connsiteX46" fmla="*/ 340468 w 651753"/>
              <a:gd name="connsiteY46" fmla="*/ 1314758 h 1412034"/>
              <a:gd name="connsiteX47" fmla="*/ 291829 w 651753"/>
              <a:gd name="connsiteY47" fmla="*/ 1402307 h 1412034"/>
              <a:gd name="connsiteX48" fmla="*/ 252919 w 651753"/>
              <a:gd name="connsiteY48" fmla="*/ 1412034 h 1412034"/>
              <a:gd name="connsiteX49" fmla="*/ 214008 w 651753"/>
              <a:gd name="connsiteY49" fmla="*/ 1402307 h 1412034"/>
              <a:gd name="connsiteX50" fmla="*/ 194553 w 651753"/>
              <a:gd name="connsiteY50" fmla="*/ 1382851 h 1412034"/>
              <a:gd name="connsiteX51" fmla="*/ 165370 w 651753"/>
              <a:gd name="connsiteY51" fmla="*/ 1363396 h 1412034"/>
              <a:gd name="connsiteX52" fmla="*/ 145915 w 651753"/>
              <a:gd name="connsiteY52" fmla="*/ 1334213 h 1412034"/>
              <a:gd name="connsiteX53" fmla="*/ 136187 w 651753"/>
              <a:gd name="connsiteY53" fmla="*/ 1295302 h 1412034"/>
              <a:gd name="connsiteX54" fmla="*/ 126459 w 651753"/>
              <a:gd name="connsiteY54" fmla="*/ 1266119 h 1412034"/>
              <a:gd name="connsiteX55" fmla="*/ 116732 w 651753"/>
              <a:gd name="connsiteY55" fmla="*/ 1227209 h 1412034"/>
              <a:gd name="connsiteX56" fmla="*/ 97276 w 651753"/>
              <a:gd name="connsiteY56" fmla="*/ 1168843 h 1412034"/>
              <a:gd name="connsiteX57" fmla="*/ 77821 w 651753"/>
              <a:gd name="connsiteY57" fmla="*/ 1149387 h 1412034"/>
              <a:gd name="connsiteX58" fmla="*/ 48638 w 651753"/>
              <a:gd name="connsiteY58" fmla="*/ 1091021 h 1412034"/>
              <a:gd name="connsiteX59" fmla="*/ 48638 w 651753"/>
              <a:gd name="connsiteY59" fmla="*/ 1052111 h 141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51753" h="1412034">
                <a:moveTo>
                  <a:pt x="0" y="1207753"/>
                </a:moveTo>
                <a:cubicBezTo>
                  <a:pt x="3242" y="1191540"/>
                  <a:pt x="6854" y="1175397"/>
                  <a:pt x="9727" y="1159115"/>
                </a:cubicBezTo>
                <a:cubicBezTo>
                  <a:pt x="16582" y="1120268"/>
                  <a:pt x="21447" y="1081064"/>
                  <a:pt x="29183" y="1042383"/>
                </a:cubicBezTo>
                <a:cubicBezTo>
                  <a:pt x="32884" y="1023879"/>
                  <a:pt x="38666" y="984506"/>
                  <a:pt x="48638" y="964562"/>
                </a:cubicBezTo>
                <a:cubicBezTo>
                  <a:pt x="53866" y="954105"/>
                  <a:pt x="62865" y="945836"/>
                  <a:pt x="68093" y="935379"/>
                </a:cubicBezTo>
                <a:cubicBezTo>
                  <a:pt x="72679" y="926208"/>
                  <a:pt x="72133" y="914728"/>
                  <a:pt x="77821" y="906196"/>
                </a:cubicBezTo>
                <a:cubicBezTo>
                  <a:pt x="85452" y="894750"/>
                  <a:pt x="97276" y="886741"/>
                  <a:pt x="107004" y="877013"/>
                </a:cubicBezTo>
                <a:cubicBezTo>
                  <a:pt x="121705" y="818210"/>
                  <a:pt x="112505" y="850781"/>
                  <a:pt x="136187" y="779736"/>
                </a:cubicBezTo>
                <a:lnTo>
                  <a:pt x="145915" y="750553"/>
                </a:lnTo>
                <a:cubicBezTo>
                  <a:pt x="149157" y="740825"/>
                  <a:pt x="148391" y="728621"/>
                  <a:pt x="155642" y="721370"/>
                </a:cubicBezTo>
                <a:lnTo>
                  <a:pt x="184825" y="692187"/>
                </a:lnTo>
                <a:lnTo>
                  <a:pt x="204280" y="633821"/>
                </a:lnTo>
                <a:cubicBezTo>
                  <a:pt x="207523" y="624093"/>
                  <a:pt x="209422" y="613809"/>
                  <a:pt x="214008" y="604638"/>
                </a:cubicBezTo>
                <a:cubicBezTo>
                  <a:pt x="220493" y="591668"/>
                  <a:pt x="227751" y="579056"/>
                  <a:pt x="233463" y="565728"/>
                </a:cubicBezTo>
                <a:cubicBezTo>
                  <a:pt x="237502" y="556303"/>
                  <a:pt x="238211" y="545508"/>
                  <a:pt x="243191" y="536545"/>
                </a:cubicBezTo>
                <a:cubicBezTo>
                  <a:pt x="254547" y="516105"/>
                  <a:pt x="282102" y="478179"/>
                  <a:pt x="282102" y="478179"/>
                </a:cubicBezTo>
                <a:lnTo>
                  <a:pt x="311285" y="390630"/>
                </a:lnTo>
                <a:lnTo>
                  <a:pt x="321012" y="361447"/>
                </a:lnTo>
                <a:cubicBezTo>
                  <a:pt x="324255" y="351719"/>
                  <a:pt x="328729" y="342319"/>
                  <a:pt x="330740" y="332264"/>
                </a:cubicBezTo>
                <a:lnTo>
                  <a:pt x="340468" y="283626"/>
                </a:lnTo>
                <a:cubicBezTo>
                  <a:pt x="343710" y="238230"/>
                  <a:pt x="343097" y="192393"/>
                  <a:pt x="350195" y="147438"/>
                </a:cubicBezTo>
                <a:cubicBezTo>
                  <a:pt x="352918" y="130190"/>
                  <a:pt x="363520" y="115150"/>
                  <a:pt x="369651" y="98800"/>
                </a:cubicBezTo>
                <a:cubicBezTo>
                  <a:pt x="373251" y="89199"/>
                  <a:pt x="376561" y="79476"/>
                  <a:pt x="379378" y="69617"/>
                </a:cubicBezTo>
                <a:cubicBezTo>
                  <a:pt x="383051" y="56762"/>
                  <a:pt x="381690" y="41831"/>
                  <a:pt x="389106" y="30707"/>
                </a:cubicBezTo>
                <a:cubicBezTo>
                  <a:pt x="402543" y="10552"/>
                  <a:pt x="437674" y="6405"/>
                  <a:pt x="457200" y="1524"/>
                </a:cubicBezTo>
                <a:cubicBezTo>
                  <a:pt x="505947" y="9648"/>
                  <a:pt x="517793" y="0"/>
                  <a:pt x="544749" y="40434"/>
                </a:cubicBezTo>
                <a:cubicBezTo>
                  <a:pt x="550437" y="48966"/>
                  <a:pt x="549496" y="60654"/>
                  <a:pt x="554476" y="69617"/>
                </a:cubicBezTo>
                <a:cubicBezTo>
                  <a:pt x="565831" y="90057"/>
                  <a:pt x="593387" y="127983"/>
                  <a:pt x="593387" y="127983"/>
                </a:cubicBezTo>
                <a:cubicBezTo>
                  <a:pt x="616450" y="243293"/>
                  <a:pt x="586136" y="123826"/>
                  <a:pt x="622570" y="205804"/>
                </a:cubicBezTo>
                <a:cubicBezTo>
                  <a:pt x="636102" y="236252"/>
                  <a:pt x="643669" y="270744"/>
                  <a:pt x="651753" y="303081"/>
                </a:cubicBezTo>
                <a:cubicBezTo>
                  <a:pt x="648510" y="345234"/>
                  <a:pt x="647269" y="387590"/>
                  <a:pt x="642025" y="429541"/>
                </a:cubicBezTo>
                <a:cubicBezTo>
                  <a:pt x="640753" y="439716"/>
                  <a:pt x="637574" y="449931"/>
                  <a:pt x="632298" y="458724"/>
                </a:cubicBezTo>
                <a:cubicBezTo>
                  <a:pt x="627579" y="466588"/>
                  <a:pt x="619327" y="471694"/>
                  <a:pt x="612842" y="478179"/>
                </a:cubicBezTo>
                <a:lnTo>
                  <a:pt x="573932" y="594911"/>
                </a:lnTo>
                <a:lnTo>
                  <a:pt x="554476" y="653277"/>
                </a:lnTo>
                <a:cubicBezTo>
                  <a:pt x="551234" y="663005"/>
                  <a:pt x="549335" y="673289"/>
                  <a:pt x="544749" y="682460"/>
                </a:cubicBezTo>
                <a:lnTo>
                  <a:pt x="525293" y="721370"/>
                </a:lnTo>
                <a:cubicBezTo>
                  <a:pt x="522051" y="747311"/>
                  <a:pt x="520242" y="773471"/>
                  <a:pt x="515566" y="799192"/>
                </a:cubicBezTo>
                <a:cubicBezTo>
                  <a:pt x="513732" y="809281"/>
                  <a:pt x="508062" y="818365"/>
                  <a:pt x="505838" y="828375"/>
                </a:cubicBezTo>
                <a:cubicBezTo>
                  <a:pt x="502126" y="845078"/>
                  <a:pt x="495326" y="904784"/>
                  <a:pt x="486383" y="925651"/>
                </a:cubicBezTo>
                <a:cubicBezTo>
                  <a:pt x="481643" y="936711"/>
                  <a:pt x="441063" y="989320"/>
                  <a:pt x="437744" y="993745"/>
                </a:cubicBezTo>
                <a:cubicBezTo>
                  <a:pt x="434502" y="1006715"/>
                  <a:pt x="432711" y="1020138"/>
                  <a:pt x="428017" y="1032656"/>
                </a:cubicBezTo>
                <a:cubicBezTo>
                  <a:pt x="411790" y="1075927"/>
                  <a:pt x="407620" y="1061210"/>
                  <a:pt x="398834" y="1100749"/>
                </a:cubicBezTo>
                <a:cubicBezTo>
                  <a:pt x="394555" y="1120003"/>
                  <a:pt x="393239" y="1139829"/>
                  <a:pt x="389106" y="1159115"/>
                </a:cubicBezTo>
                <a:cubicBezTo>
                  <a:pt x="383503" y="1185260"/>
                  <a:pt x="374895" y="1210717"/>
                  <a:pt x="369651" y="1236936"/>
                </a:cubicBezTo>
                <a:cubicBezTo>
                  <a:pt x="366408" y="1253149"/>
                  <a:pt x="365728" y="1270094"/>
                  <a:pt x="359923" y="1285575"/>
                </a:cubicBezTo>
                <a:cubicBezTo>
                  <a:pt x="355818" y="1296522"/>
                  <a:pt x="345216" y="1304075"/>
                  <a:pt x="340468" y="1314758"/>
                </a:cubicBezTo>
                <a:cubicBezTo>
                  <a:pt x="322653" y="1354842"/>
                  <a:pt x="331494" y="1379641"/>
                  <a:pt x="291829" y="1402307"/>
                </a:cubicBezTo>
                <a:cubicBezTo>
                  <a:pt x="280221" y="1408940"/>
                  <a:pt x="265889" y="1408792"/>
                  <a:pt x="252919" y="1412034"/>
                </a:cubicBezTo>
                <a:cubicBezTo>
                  <a:pt x="239949" y="1408792"/>
                  <a:pt x="225966" y="1408286"/>
                  <a:pt x="214008" y="1402307"/>
                </a:cubicBezTo>
                <a:cubicBezTo>
                  <a:pt x="205805" y="1398205"/>
                  <a:pt x="201715" y="1388580"/>
                  <a:pt x="194553" y="1382851"/>
                </a:cubicBezTo>
                <a:cubicBezTo>
                  <a:pt x="185424" y="1375548"/>
                  <a:pt x="175098" y="1369881"/>
                  <a:pt x="165370" y="1363396"/>
                </a:cubicBezTo>
                <a:cubicBezTo>
                  <a:pt x="158885" y="1353668"/>
                  <a:pt x="150520" y="1344959"/>
                  <a:pt x="145915" y="1334213"/>
                </a:cubicBezTo>
                <a:cubicBezTo>
                  <a:pt x="140649" y="1321924"/>
                  <a:pt x="139860" y="1308157"/>
                  <a:pt x="136187" y="1295302"/>
                </a:cubicBezTo>
                <a:cubicBezTo>
                  <a:pt x="133370" y="1285443"/>
                  <a:pt x="129276" y="1275978"/>
                  <a:pt x="126459" y="1266119"/>
                </a:cubicBezTo>
                <a:cubicBezTo>
                  <a:pt x="122786" y="1253264"/>
                  <a:pt x="120574" y="1240014"/>
                  <a:pt x="116732" y="1227209"/>
                </a:cubicBezTo>
                <a:cubicBezTo>
                  <a:pt x="110839" y="1207566"/>
                  <a:pt x="111777" y="1183345"/>
                  <a:pt x="97276" y="1168843"/>
                </a:cubicBezTo>
                <a:cubicBezTo>
                  <a:pt x="90791" y="1162358"/>
                  <a:pt x="83550" y="1156549"/>
                  <a:pt x="77821" y="1149387"/>
                </a:cubicBezTo>
                <a:cubicBezTo>
                  <a:pt x="64420" y="1132635"/>
                  <a:pt x="51765" y="1112909"/>
                  <a:pt x="48638" y="1091021"/>
                </a:cubicBezTo>
                <a:cubicBezTo>
                  <a:pt x="46804" y="1078181"/>
                  <a:pt x="48638" y="1065081"/>
                  <a:pt x="48638" y="1052111"/>
                </a:cubicBezTo>
              </a:path>
            </a:pathLst>
          </a:cu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096000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2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3581400" y="1524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4876800" y="57150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4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5029200" y="1066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5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5715000" y="35814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6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4114800" y="51054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7.</a:t>
            </a:r>
            <a:endParaRPr lang="sk-S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120</Words>
  <Application>Microsoft Office PowerPoint</Application>
  <PresentationFormat>Prezentácia na obrazovke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Office</vt:lpstr>
      <vt:lpstr>Nájdi jednotlivé časti pokladu, rozlúšti indície. Vydaj sa na cestu Afrikou </vt:lpstr>
      <vt:lpstr>Snímka 2</vt:lpstr>
      <vt:lpstr>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Nájdi jednotlivé časti pokladu, rozlúšti indície. Vydaj sa na cestu Afrikou </dc:title>
  <dc:creator>Ivana Sokolská</dc:creator>
  <cp:lastModifiedBy>sokol</cp:lastModifiedBy>
  <cp:revision>12</cp:revision>
  <dcterms:created xsi:type="dcterms:W3CDTF">2022-11-06T08:37:30Z</dcterms:created>
  <dcterms:modified xsi:type="dcterms:W3CDTF">2022-11-06T09:04:35Z</dcterms:modified>
</cp:coreProperties>
</file>