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960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6122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1384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1003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461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771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769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164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2901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8087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842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132174E-E1CA-4B04-A98B-213BF9F56052}" type="datetimeFigureOut">
              <a:rPr lang="sk-SK" smtClean="0"/>
              <a:t>19. 5. 2022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0D570E-07CA-41FE-BB5A-1326EA5D1B00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50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E343-BE98-B18A-9E91-1A5B76ACC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576" y="2177584"/>
            <a:ext cx="9690847" cy="2502832"/>
          </a:xfrm>
        </p:spPr>
        <p:txBody>
          <a:bodyPr>
            <a:normAutofit fontScale="90000"/>
          </a:bodyPr>
          <a:lstStyle/>
          <a:p>
            <a:r>
              <a:rPr lang="sk-SK" b="1" dirty="0">
                <a:latin typeface="Black Ops One" panose="02000000000000000000" pitchFamily="2" charset="-18"/>
              </a:rPr>
              <a:t>Boje v Afganistane</a:t>
            </a:r>
            <a:br>
              <a:rPr lang="sk-SK" sz="4400" dirty="0"/>
            </a:br>
            <a:r>
              <a:rPr lang="sk-SK" sz="4400" dirty="0"/>
              <a:t>Stredoškolská odborná činnosť</a:t>
            </a:r>
            <a:br>
              <a:rPr lang="sk-SK" sz="4400" dirty="0"/>
            </a:br>
            <a:r>
              <a:rPr lang="sk-SK" sz="4400" dirty="0"/>
              <a:t>Dávid Pavúk</a:t>
            </a:r>
            <a:br>
              <a:rPr lang="sk-SK" sz="4400" dirty="0"/>
            </a:br>
            <a:r>
              <a:rPr lang="sk-SK" sz="4400" dirty="0"/>
              <a:t>3.A</a:t>
            </a:r>
          </a:p>
        </p:txBody>
      </p:sp>
    </p:spTree>
    <p:extLst>
      <p:ext uri="{BB962C8B-B14F-4D97-AF65-F5344CB8AC3E}">
        <p14:creationId xmlns:p14="http://schemas.microsoft.com/office/powerpoint/2010/main" val="35634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0EC9-FD73-162B-0373-794FD1BA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47" y="2909047"/>
            <a:ext cx="4467726" cy="725905"/>
          </a:xfrm>
        </p:spPr>
        <p:txBody>
          <a:bodyPr>
            <a:normAutofit/>
          </a:bodyPr>
          <a:lstStyle/>
          <a:p>
            <a:r>
              <a:rPr lang="sk-SK" sz="4000" b="1" dirty="0">
                <a:latin typeface="Times New Roman" panose="02020603050405020304" pitchFamily="18" charset="0"/>
                <a:cs typeface="+mn-cs"/>
              </a:rPr>
              <a:t>Prečo táto téma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FFE8-D461-4ABA-7DCF-932599E6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459" y="3801979"/>
            <a:ext cx="9601200" cy="419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 tuto tému som sa rozhodol hlavne preto, lebo ma zaujímajú vojnové konflikty, história, vzťahy, technika, zbrane a všetko okolo toho.</a:t>
            </a:r>
          </a:p>
        </p:txBody>
      </p:sp>
    </p:spTree>
    <p:extLst>
      <p:ext uri="{BB962C8B-B14F-4D97-AF65-F5344CB8AC3E}">
        <p14:creationId xmlns:p14="http://schemas.microsoft.com/office/powerpoint/2010/main" val="242236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B782-FCC1-C16C-0058-C17BB5F1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29" y="614082"/>
            <a:ext cx="9601200" cy="1485900"/>
          </a:xfrm>
        </p:spPr>
        <p:txBody>
          <a:bodyPr>
            <a:normAutofit/>
          </a:bodyPr>
          <a:lstStyle/>
          <a:p>
            <a:r>
              <a:rPr lang="sk-SK" sz="4000" b="1" dirty="0">
                <a:latin typeface="Times New Roman" panose="02020603050405020304" pitchFamily="18" charset="0"/>
                <a:cs typeface="+mn-cs"/>
              </a:rPr>
              <a:t>História Afganistanu (Teoretická časť)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32B0-089A-FDB5-7909-BF9E7571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2282"/>
            <a:ext cx="9601200" cy="5181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sk-SK" sz="1800" dirty="0">
                <a:latin typeface="Times New Roman" panose="02020603050405020304" pitchFamily="18" charset="0"/>
              </a:rPr>
              <a:t>V rokoch 329 až 327 pred Kr. Afganistan obsadil Alexander Veľký. Po jeho smrti sa na tróne vystriedalo viacero vládcov a krajina trpela nájazdmi rozličných ázijských národov. V 7. storočí Afganistan rýchlo </a:t>
            </a:r>
            <a:r>
              <a:rPr lang="sk-SK" sz="1800" dirty="0" err="1">
                <a:latin typeface="Times New Roman" panose="02020603050405020304" pitchFamily="18" charset="0"/>
              </a:rPr>
              <a:t>islamizovali</a:t>
            </a:r>
            <a:r>
              <a:rPr lang="sk-SK" sz="1800" dirty="0">
                <a:latin typeface="Times New Roman" panose="02020603050405020304" pitchFamily="18" charset="0"/>
              </a:rPr>
              <a:t> Arabi. Až v roku 1747 vládu prevzal 19 ročný </a:t>
            </a:r>
            <a:r>
              <a:rPr lang="sk-SK" sz="1800" dirty="0" err="1">
                <a:latin typeface="Times New Roman" panose="02020603050405020304" pitchFamily="18" charset="0"/>
              </a:rPr>
              <a:t>Muhammad</a:t>
            </a:r>
            <a:r>
              <a:rPr lang="sk-SK" sz="1800" dirty="0">
                <a:latin typeface="Times New Roman" panose="02020603050405020304" pitchFamily="18" charset="0"/>
              </a:rPr>
              <a:t> </a:t>
            </a:r>
            <a:r>
              <a:rPr lang="sk-SK" sz="1800" dirty="0" err="1">
                <a:latin typeface="Times New Roman" panose="02020603050405020304" pitchFamily="18" charset="0"/>
              </a:rPr>
              <a:t>Záhir</a:t>
            </a:r>
            <a:r>
              <a:rPr lang="sk-SK" sz="1800" dirty="0">
                <a:latin typeface="Times New Roman" panose="02020603050405020304" pitchFamily="18" charset="0"/>
              </a:rPr>
              <a:t> </a:t>
            </a:r>
            <a:r>
              <a:rPr lang="sk-SK" sz="1800" dirty="0" err="1">
                <a:latin typeface="Times New Roman" panose="02020603050405020304" pitchFamily="18" charset="0"/>
              </a:rPr>
              <a:t>Šáh</a:t>
            </a:r>
            <a:r>
              <a:rPr lang="sk-SK" sz="1800" dirty="0">
                <a:latin typeface="Times New Roman" panose="02020603050405020304" pitchFamily="18" charset="0"/>
              </a:rPr>
              <a:t>, v krajine znovu obnovil nezávislosť.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 roku 1964 vyhlásil liberálnu ústavu, ktorá priniesla pozitívne zmeny.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Záhir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Šáh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 potom obrátil proti perzsky hovoriacemu obyvateľstvu a začal uprednostňovať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paštúnsky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jazyk, čo následne viedlo ku kolapsu jeho politiky.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Paštúni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postupne získali väčšie práva ako ostatní obyvatelia a obsadili najvýznamnejšie štátne funkcie.</a:t>
            </a:r>
            <a:endParaRPr lang="sk-SK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17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BF6B-6213-B80D-6FA4-CEC35899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3" y="623047"/>
            <a:ext cx="6275294" cy="649941"/>
          </a:xfrm>
        </p:spPr>
        <p:txBody>
          <a:bodyPr>
            <a:normAutofit fontScale="90000"/>
          </a:bodyPr>
          <a:lstStyle/>
          <a:p>
            <a:r>
              <a:rPr lang="sk-SK" b="1" dirty="0">
                <a:latin typeface="Times New Roman" panose="02020603050405020304" pitchFamily="18" charset="0"/>
                <a:cs typeface="+mn-cs"/>
              </a:rPr>
              <a:t>Sovietsko-afganská vojna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5AEC-C34A-9516-639E-F436D532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576"/>
            <a:ext cx="9601200" cy="4540624"/>
          </a:xfrm>
        </p:spPr>
        <p:txBody>
          <a:bodyPr/>
          <a:lstStyle/>
          <a:p>
            <a:pPr algn="ctr"/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Sovietsko-afganská vojna bola konfliktom, v ktorom povstalecké skupiny známe ako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mudžahedíni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viedli deväťročnú partizánsku vojnu proti Afganskej demokratickej republike (DRA) a Sovietskej armáde počas 80. rokov. Približne 1 000 000 Afgancov bolo zabitých a ďalšie milióny utiekli z krajiny ako utečenci. V septembri 1979 bol na príkaz druhého najvyššieho veliteľa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Nur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Mohammad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Taraki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zavraždený generálny tajomník Ľudovej demokratickej strany , čo narušilo vzťahy so Sovietskym zväzom. S rastúcimi obavami, že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Amin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plánuje prejsť na stranu Spojených štátov, sa sovietska vláda rozhodla 24. decembra 1979 rozmiestniť armádu cez hranice. Po príchode do hlavného mesta Kábul uskutočnili prevrat , zabili generálneho tajomníka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Amina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dosadili sovietskeho lojalistu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Babraka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Karmala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Valné zhromaždenie OSN prijalo rezolúciu protestujúcu proti sovietskemu zásahu. Medzinárodné spoločenstvo uvalilo na Sovietsky zväz početné sankcie, USA viedli bojkot letných olympijských hier v roku 1980, ktoré sa konali v Moskve. V polovici roku 1987 Sovietsky zväz oznámil, že po stretnutiach s afganskou vládou začne sťahovať svoje sily. </a:t>
            </a:r>
            <a:endParaRPr lang="sk-S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233234-071A-2A6D-2773-3C537AAA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7" y="4764841"/>
            <a:ext cx="2551298" cy="20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75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EAF9-42C7-4F4C-D998-DC2F93ED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57648" cy="829235"/>
          </a:xfrm>
        </p:spPr>
        <p:txBody>
          <a:bodyPr>
            <a:normAutofit/>
          </a:bodyPr>
          <a:lstStyle/>
          <a:p>
            <a:r>
              <a:rPr lang="sk-SK" sz="4000" b="1" dirty="0">
                <a:latin typeface="Times New Roman" panose="02020603050405020304" pitchFamily="18" charset="0"/>
                <a:cs typeface="+mn-cs"/>
              </a:rPr>
              <a:t>USA a ich spojenci v Afganistane (</a:t>
            </a:r>
            <a:r>
              <a:rPr lang="sk-SK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2001 až 2021 </a:t>
            </a:r>
            <a:r>
              <a:rPr lang="sk-SK" sz="4000" b="1" dirty="0">
                <a:latin typeface="Times New Roman" panose="02020603050405020304" pitchFamily="18" charset="0"/>
                <a:cs typeface="+mn-cs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93E8-7A4A-9E22-1D73-3BADC426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15035"/>
            <a:ext cx="9601200" cy="4450976"/>
          </a:xfrm>
        </p:spPr>
        <p:txBody>
          <a:bodyPr/>
          <a:lstStyle/>
          <a:p>
            <a:pPr algn="ctr"/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 útokoch z 11. septembra 2001 vtedajší prezident USA George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Walker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Bush žiadal, aby Taliban, v tom čase de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vládnuci Afganistanu, vydal Usámu bin Ládina, strojcu útokov, ktorý dovtedy v krajine voľne pôsobil. Odmietnutie Talibanu viedlo k invázii do krajiny. Vojna sa skončila, keď Taliban po povstaní proti spojeneckým NATO (Organizácia Severoatlantickej zmluvy) a afganským ozbrojeným silám opäť získal moc. Bola to najdlhšia vojna v histórii Spojených štátov, ktorá prekonala vojnu vo Vietname (1955–1975) približne o päť mesiacov. </a:t>
            </a:r>
            <a:endParaRPr lang="sk-SK" dirty="0"/>
          </a:p>
        </p:txBody>
      </p:sp>
      <p:pic>
        <p:nvPicPr>
          <p:cNvPr id="4" name="Picture 2" descr="A Marine with the 24th Marine Expeditionary Unit carries a baby at Hamid Karzai International Airport in Kabul, Afghanistan, on Aug. 28, 2021.">
            <a:extLst>
              <a:ext uri="{FF2B5EF4-FFF2-40B4-BE49-F238E27FC236}">
                <a16:creationId xmlns:a16="http://schemas.microsoft.com/office/drawing/2014/main" id="{67DB5476-8ADE-7E6B-168F-296D66EC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8" y="4150658"/>
            <a:ext cx="3798207" cy="253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o are the Taliban? - BBC News">
            <a:extLst>
              <a:ext uri="{FF2B5EF4-FFF2-40B4-BE49-F238E27FC236}">
                <a16:creationId xmlns:a16="http://schemas.microsoft.com/office/drawing/2014/main" id="{CAE7D952-20F3-F954-A693-A4DF8F5B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47" y="3367928"/>
            <a:ext cx="4210722" cy="280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ter Tours in Afghanistan, U.S. Veterans Weigh Peace With the Taliban -  The New York Times">
            <a:extLst>
              <a:ext uri="{FF2B5EF4-FFF2-40B4-BE49-F238E27FC236}">
                <a16:creationId xmlns:a16="http://schemas.microsoft.com/office/drawing/2014/main" id="{A120A410-0F8D-8DD9-BF46-A50AE82A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271" y="3639672"/>
            <a:ext cx="2926976" cy="2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51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F755-EAB9-7009-F7EE-10458A18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910" y="339007"/>
            <a:ext cx="9601200" cy="784412"/>
          </a:xfrm>
        </p:spPr>
        <p:txBody>
          <a:bodyPr>
            <a:normAutofit/>
          </a:bodyPr>
          <a:lstStyle/>
          <a:p>
            <a:r>
              <a:rPr lang="sk-SK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Odchod  americkej armády z Afganistanu</a:t>
            </a:r>
            <a:endParaRPr lang="sk-S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BAC1-CF13-0D88-ADF4-B1AD51CB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1" y="1059722"/>
            <a:ext cx="11308977" cy="5558118"/>
          </a:xfrm>
        </p:spPr>
        <p:txBody>
          <a:bodyPr/>
          <a:lstStyle/>
          <a:p>
            <a:pPr marL="0" indent="0" algn="ctr"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Americká misia v Afganistane dospela k tragickému a chaotickému koncu. Vo februári 2020,  Spojené štáty americké a Taliban podpísali v Dauhe podmienečnú mierovú dohodu, ktorá vyžadovala stiahnutie amerických jednotiek do apríla 2021. Taliban sa na oplátku zaviazal zabrániť akejkoľvek skupine na území Afganistanu zaútočiť na USA a ich spojencov v budúcnosti. Taliban dobyl väčšinu Afganistanu a napokon obsadil Kábul 15. augusta 2021. V ten istý deň prezident Afganistanu utiekol z krajiny; Taliban vyhlásil víťazstvo a vojna sa skončila. Posledným „klincom do rakvy“ bol samovražedný útok 26. augusta, pri ktorom zahynulo až 180 ľudí vrátane 13 amerických vojakov. Bol to jeden z najsmrteľnejších útokov vojny. Podľa projektu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zabila vojna v Afganistane 176 000 ľudí; 46 319 civilistov, 69 095 vojakov a policajtov. Podľa amerického ministerstva obrany boli celkové vojenské výdavky v Afganistane (od októbra 2001 do decembra 2020) 825 miliárd dolárov, pričom ďalších 130 miliárd dolárov bolo vynaložených na rekonštrukčné projekty.</a:t>
            </a:r>
          </a:p>
          <a:p>
            <a:pPr marL="0" indent="0" algn="ctr">
              <a:buNone/>
            </a:pPr>
            <a:endParaRPr lang="sk-SK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C454898-FDD7-E8AB-97B6-70961A5E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7" y="3838781"/>
            <a:ext cx="5202931" cy="292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9B2FCD3-0D75-D18F-2AE9-2490911D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07" y="3846979"/>
            <a:ext cx="4263072" cy="284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784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B99D-5167-7C91-A3F2-EC626080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011" y="29961"/>
            <a:ext cx="6355976" cy="721659"/>
          </a:xfrm>
        </p:spPr>
        <p:txBody>
          <a:bodyPr/>
          <a:lstStyle/>
          <a:p>
            <a:r>
              <a:rPr lang="sk-SK" sz="4000" b="1" dirty="0">
                <a:latin typeface="Times New Roman" panose="02020603050405020304" pitchFamily="18" charset="0"/>
              </a:rPr>
              <a:t>Teoretická časť - Dotazník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DE051-9571-A620-AA19-57B072EC7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9" y="832867"/>
            <a:ext cx="11364204" cy="51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04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399D-B861-E5B9-A2EB-B5090B33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021" y="316831"/>
            <a:ext cx="6841958" cy="774032"/>
          </a:xfrm>
        </p:spPr>
        <p:txBody>
          <a:bodyPr/>
          <a:lstStyle/>
          <a:p>
            <a:r>
              <a:rPr lang="sk-SK" sz="4400" b="1" dirty="0">
                <a:latin typeface="Times New Roman" panose="02020603050405020304" pitchFamily="18" charset="0"/>
              </a:rPr>
              <a:t>Teoretická časť - Dotazník</a:t>
            </a:r>
            <a:endParaRPr lang="sk-SK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67CF50-9800-2B32-1349-0728F184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19" y="1055521"/>
            <a:ext cx="5379962" cy="5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4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0DA2-0B4D-2951-57C6-3B37A0E0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494" y="3036794"/>
            <a:ext cx="5585012" cy="784412"/>
          </a:xfrm>
        </p:spPr>
        <p:txBody>
          <a:bodyPr/>
          <a:lstStyle/>
          <a:p>
            <a:r>
              <a:rPr lang="sk-SK" dirty="0"/>
              <a:t>Ďakujem za pozornosť  </a:t>
            </a:r>
          </a:p>
        </p:txBody>
      </p:sp>
    </p:spTree>
    <p:extLst>
      <p:ext uri="{BB962C8B-B14F-4D97-AF65-F5344CB8AC3E}">
        <p14:creationId xmlns:p14="http://schemas.microsoft.com/office/powerpoint/2010/main" val="717576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165</TotalTime>
  <Words>630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Black Ops One</vt:lpstr>
      <vt:lpstr>Franklin Gothic Book</vt:lpstr>
      <vt:lpstr>Times New Roman</vt:lpstr>
      <vt:lpstr>Crop</vt:lpstr>
      <vt:lpstr>Boje v Afganistane Stredoškolská odborná činnosť Dávid Pavúk 3.A</vt:lpstr>
      <vt:lpstr>Prečo táto téma ?</vt:lpstr>
      <vt:lpstr>História Afganistanu (Teoretická časť)</vt:lpstr>
      <vt:lpstr>Sovietsko-afganská vojna</vt:lpstr>
      <vt:lpstr>USA a ich spojenci v Afganistane (2001 až 2021 )</vt:lpstr>
      <vt:lpstr>Odchod  americkej armády z Afganistanu</vt:lpstr>
      <vt:lpstr>Teoretická časť - Dotazník</vt:lpstr>
      <vt:lpstr>Teoretická časť - Dotazník</vt:lpstr>
      <vt:lpstr>Ďakujem za pozornosť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Boje v Afganistane Stredoškolská odborná činnosť Dávid Pavúk 3.A</dc:title>
  <dc:creator>Phavuk 37</dc:creator>
  <cp:lastModifiedBy>Phavuk 37</cp:lastModifiedBy>
  <cp:revision>4</cp:revision>
  <dcterms:created xsi:type="dcterms:W3CDTF">2022-05-18T18:22:05Z</dcterms:created>
  <dcterms:modified xsi:type="dcterms:W3CDTF">2022-05-19T20:34:22Z</dcterms:modified>
</cp:coreProperties>
</file>