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59" r:id="rId6"/>
    <p:sldId id="268" r:id="rId7"/>
    <p:sldId id="264" r:id="rId8"/>
    <p:sldId id="265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73" r:id="rId17"/>
    <p:sldId id="266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7C0CA-688A-498A-AC7D-5ED1B80573F6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A00E-1C61-43E1-9E49-E84EBB107C7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627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90FCBC-23FB-4913-92F7-DDB937B9D787}" type="datetimeFigureOut">
              <a:rPr lang="sk-SK" smtClean="0"/>
              <a:pPr/>
              <a:t>14. 9. 2023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305800" cy="17141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b="1" dirty="0" smtClean="0"/>
              <a:t>Geologická štruktúra krajiny</a:t>
            </a:r>
            <a:endParaRPr lang="sk-SK" sz="5400" b="1" dirty="0"/>
          </a:p>
        </p:txBody>
      </p:sp>
      <p:sp>
        <p:nvSpPr>
          <p:cNvPr id="4" name="Ovál 3"/>
          <p:cNvSpPr/>
          <p:nvPr/>
        </p:nvSpPr>
        <p:spPr>
          <a:xfrm>
            <a:off x="1187624" y="4437112"/>
            <a:ext cx="144016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3491880" y="3717032"/>
            <a:ext cx="172819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084168" y="4581128"/>
            <a:ext cx="1368152" cy="1232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kralova-ho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757350"/>
            <a:ext cx="5627538" cy="374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72000"/>
          </a:xfrm>
        </p:spPr>
        <p:txBody>
          <a:bodyPr/>
          <a:lstStyle/>
          <a:p>
            <a:r>
              <a:rPr lang="sk-SK" dirty="0" smtClean="0"/>
              <a:t> Zložené z rôznych </a:t>
            </a:r>
            <a:r>
              <a:rPr lang="sk-SK" dirty="0" err="1" smtClean="0"/>
              <a:t>geotopov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07288" cy="8229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2. JEDNOTKY CHÓRICKEJ DIMENZIE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1844824"/>
            <a:ext cx="18408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nanochóra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755576" y="3140968"/>
            <a:ext cx="224548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MIKROchóra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899592" y="4437112"/>
            <a:ext cx="19039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mezochóra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899592" y="5805264"/>
            <a:ext cx="20599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makrochóra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2079" t="45898" r="27525" b="16015"/>
          <a:stretch>
            <a:fillRect/>
          </a:stretch>
        </p:blipFill>
        <p:spPr bwMode="auto">
          <a:xfrm>
            <a:off x="-1" y="1142984"/>
            <a:ext cx="906713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A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33736"/>
            <a:ext cx="6692800" cy="50196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22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3. Jednotky REGIONÁLNEJ DIMENZIE</a:t>
            </a:r>
            <a:endParaRPr lang="sk-SK" dirty="0"/>
          </a:p>
        </p:txBody>
      </p:sp>
      <p:pic>
        <p:nvPicPr>
          <p:cNvPr id="5" name="Obrázok 4" descr="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12776"/>
            <a:ext cx="5632054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2079" t="58594" r="39604" b="23828"/>
          <a:stretch>
            <a:fillRect/>
          </a:stretch>
        </p:blipFill>
        <p:spPr bwMode="auto">
          <a:xfrm>
            <a:off x="214281" y="1071546"/>
            <a:ext cx="873131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696" y="1556792"/>
            <a:ext cx="8905674" cy="4536503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949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4. Jednotky </a:t>
            </a:r>
            <a:r>
              <a:rPr lang="sk-SK" smtClean="0"/>
              <a:t>PLANETÁRNEJ DIMENZIE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530" t="72266" r="24780" b="9179"/>
          <a:stretch>
            <a:fillRect/>
          </a:stretch>
        </p:blipFill>
        <p:spPr bwMode="auto">
          <a:xfrm>
            <a:off x="214282" y="2285992"/>
            <a:ext cx="8722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apa Sveta, obojstranná - DUO, predná strana všeobecno-geografická mapa a  zadná strana politická mapa | M2/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99" y="33683"/>
            <a:ext cx="9388190" cy="53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9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MIKROCHÓRA		1. SKUPINA MIKROCHÓR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B: GEOTOP			2. SPOJENIE 2 GEOTOPOV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C: NANOCHÓRA		3. NAJMENŠIA  </a:t>
            </a:r>
          </a:p>
          <a:p>
            <a:pPr>
              <a:buNone/>
            </a:pPr>
            <a:r>
              <a:rPr lang="sk-SK" dirty="0" smtClean="0"/>
              <a:t>					GEOGRAFICKÁ JEDNOTK</a:t>
            </a:r>
          </a:p>
          <a:p>
            <a:pPr>
              <a:buNone/>
            </a:pPr>
            <a:r>
              <a:rPr lang="sk-SK" dirty="0" smtClean="0"/>
              <a:t>					A KRAJINY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mtClean="0"/>
              <a:t>D: MEZOCHÓRA		4.SKUPINA NANOCHÓR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949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Vytvor správne dvojice: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530" t="36133" r="29722" b="15039"/>
          <a:stretch>
            <a:fillRect/>
          </a:stretch>
        </p:blipFill>
        <p:spPr bwMode="auto">
          <a:xfrm>
            <a:off x="-1" y="0"/>
            <a:ext cx="9019673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39552" y="476672"/>
            <a:ext cx="351775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Štruktúra krajiny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057310" y="1053210"/>
            <a:ext cx="337547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Štruktúra bunky</a:t>
            </a:r>
            <a:endParaRPr lang="sk-SK" sz="3200" b="1" dirty="0"/>
          </a:p>
        </p:txBody>
      </p:sp>
      <p:pic>
        <p:nvPicPr>
          <p:cNvPr id="6" name="Picture 7" descr="živočíšna bunka"/>
          <p:cNvPicPr>
            <a:picLocks noChangeAspect="1" noChangeArrowheads="1"/>
          </p:cNvPicPr>
          <p:nvPr/>
        </p:nvPicPr>
        <p:blipFill>
          <a:blip r:embed="rId2" cstate="print">
            <a:lum bright="-12000" contrast="12000"/>
          </a:blip>
          <a:srcRect/>
          <a:stretch>
            <a:fillRect/>
          </a:stretch>
        </p:blipFill>
        <p:spPr bwMode="auto">
          <a:xfrm rot="711899">
            <a:off x="5364098" y="2958325"/>
            <a:ext cx="3381382" cy="2452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Obrázok 6" descr="kralova-ho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7849">
            <a:off x="483947" y="2244813"/>
            <a:ext cx="4942889" cy="328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 noGrp="1"/>
          </p:cNvSpPr>
          <p:nvPr>
            <p:ph type="title"/>
          </p:nvPr>
        </p:nvSpPr>
        <p:spPr>
          <a:xfrm>
            <a:off x="457200" y="663714"/>
            <a:ext cx="8229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bg2">
                    <a:lumMod val="75000"/>
                  </a:schemeClr>
                </a:solidFill>
              </a:rPr>
              <a:t>Štruktúra krajiny</a:t>
            </a:r>
            <a:endParaRPr lang="sk-SK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1115616" y="1484784"/>
            <a:ext cx="1152128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5724128" y="1484784"/>
            <a:ext cx="1152128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23528" y="3068960"/>
            <a:ext cx="2664296" cy="79208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2">
                    <a:lumMod val="75000"/>
                  </a:schemeClr>
                </a:solidFill>
              </a:rPr>
              <a:t>prvotná</a:t>
            </a:r>
            <a:endParaRPr lang="sk-SK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148064" y="3068960"/>
            <a:ext cx="2664296" cy="79208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Druhotná</a:t>
            </a:r>
          </a:p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sk-SK" sz="2400" b="1" dirty="0" err="1" smtClean="0">
                <a:solidFill>
                  <a:schemeClr val="bg2">
                    <a:lumMod val="75000"/>
                  </a:schemeClr>
                </a:solidFill>
              </a:rPr>
              <a:t>antropogénna</a:t>
            </a:r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sk-SK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3obr1.jpg"/>
          <p:cNvPicPr>
            <a:picLocks noChangeAspect="1"/>
          </p:cNvPicPr>
          <p:nvPr/>
        </p:nvPicPr>
        <p:blipFill>
          <a:blip r:embed="rId2" cstate="print"/>
          <a:srcRect t="47833" r="66537" b="-1592"/>
          <a:stretch>
            <a:fillRect/>
          </a:stretch>
        </p:blipFill>
        <p:spPr>
          <a:xfrm>
            <a:off x="251520" y="1772816"/>
            <a:ext cx="4067944" cy="4750205"/>
          </a:xfrm>
          <a:prstGeom prst="rect">
            <a:avLst/>
          </a:prstGeom>
        </p:spPr>
      </p:pic>
      <p:pic>
        <p:nvPicPr>
          <p:cNvPr id="10" name="Obrázok 9" descr="3obr1.jpg"/>
          <p:cNvPicPr>
            <a:picLocks noChangeAspect="1"/>
          </p:cNvPicPr>
          <p:nvPr/>
        </p:nvPicPr>
        <p:blipFill>
          <a:blip r:embed="rId2" cstate="print"/>
          <a:srcRect l="35825" t="27248" r="33463" b="39166"/>
          <a:stretch>
            <a:fillRect/>
          </a:stretch>
        </p:blipFill>
        <p:spPr>
          <a:xfrm>
            <a:off x="3995936" y="2204864"/>
            <a:ext cx="4891898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geo3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229100" cy="4276725"/>
          </a:xfrm>
        </p:spPr>
      </p:pic>
      <p:sp>
        <p:nvSpPr>
          <p:cNvPr id="5" name="Šípka doprava 4"/>
          <p:cNvSpPr/>
          <p:nvPr/>
        </p:nvSpPr>
        <p:spPr>
          <a:xfrm>
            <a:off x="2627784" y="1844824"/>
            <a:ext cx="2736304" cy="1800200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88024" y="476672"/>
            <a:ext cx="3672408" cy="288032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364088" y="2924944"/>
            <a:ext cx="3456384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923928" y="1916832"/>
            <a:ext cx="1008112" cy="6480720"/>
          </a:xfrm>
          <a:prstGeom prst="rightBrac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259632" y="5805264"/>
            <a:ext cx="6048672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Vhodné rozdeliť podľa veľkosti ich plochy:</a:t>
            </a:r>
            <a:endParaRPr lang="sk-SK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628" t="53711" r="23682" b="30664"/>
          <a:stretch>
            <a:fillRect/>
          </a:stretch>
        </p:blipFill>
        <p:spPr bwMode="auto">
          <a:xfrm>
            <a:off x="53546" y="2357430"/>
            <a:ext cx="880473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b="1" u="sng" dirty="0" smtClean="0"/>
              <a:t>GEOTOP</a:t>
            </a:r>
            <a:endParaRPr lang="sk-SK" b="1" u="sng" dirty="0"/>
          </a:p>
        </p:txBody>
      </p:sp>
      <p:sp>
        <p:nvSpPr>
          <p:cNvPr id="4" name="Nadpis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949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1. Jednotky TOPICKEJ dimenzie</a:t>
            </a:r>
            <a:endParaRPr lang="sk-SK" dirty="0"/>
          </a:p>
        </p:txBody>
      </p:sp>
      <p:sp>
        <p:nvSpPr>
          <p:cNvPr id="7" name="Voľná forma 6"/>
          <p:cNvSpPr/>
          <p:nvPr/>
        </p:nvSpPr>
        <p:spPr>
          <a:xfrm>
            <a:off x="1396159" y="2222695"/>
            <a:ext cx="5236898" cy="2940148"/>
          </a:xfrm>
          <a:custGeom>
            <a:avLst/>
            <a:gdLst>
              <a:gd name="connsiteX0" fmla="*/ 263829 w 5236898"/>
              <a:gd name="connsiteY0" fmla="*/ 2264899 h 2940148"/>
              <a:gd name="connsiteX1" fmla="*/ 249761 w 5236898"/>
              <a:gd name="connsiteY1" fmla="*/ 2222696 h 2940148"/>
              <a:gd name="connsiteX2" fmla="*/ 193490 w 5236898"/>
              <a:gd name="connsiteY2" fmla="*/ 2152357 h 2940148"/>
              <a:gd name="connsiteX3" fmla="*/ 179423 w 5236898"/>
              <a:gd name="connsiteY3" fmla="*/ 2082019 h 2940148"/>
              <a:gd name="connsiteX4" fmla="*/ 151287 w 5236898"/>
              <a:gd name="connsiteY4" fmla="*/ 2053883 h 2940148"/>
              <a:gd name="connsiteX5" fmla="*/ 137219 w 5236898"/>
              <a:gd name="connsiteY5" fmla="*/ 1997613 h 2940148"/>
              <a:gd name="connsiteX6" fmla="*/ 109084 w 5236898"/>
              <a:gd name="connsiteY6" fmla="*/ 1814733 h 2940148"/>
              <a:gd name="connsiteX7" fmla="*/ 80949 w 5236898"/>
              <a:gd name="connsiteY7" fmla="*/ 1716259 h 2940148"/>
              <a:gd name="connsiteX8" fmla="*/ 66881 w 5236898"/>
              <a:gd name="connsiteY8" fmla="*/ 1617785 h 2940148"/>
              <a:gd name="connsiteX9" fmla="*/ 24678 w 5236898"/>
              <a:gd name="connsiteY9" fmla="*/ 1448973 h 2940148"/>
              <a:gd name="connsiteX10" fmla="*/ 95016 w 5236898"/>
              <a:gd name="connsiteY10" fmla="*/ 1111348 h 2940148"/>
              <a:gd name="connsiteX11" fmla="*/ 123152 w 5236898"/>
              <a:gd name="connsiteY11" fmla="*/ 1083213 h 2940148"/>
              <a:gd name="connsiteX12" fmla="*/ 207558 w 5236898"/>
              <a:gd name="connsiteY12" fmla="*/ 998807 h 2940148"/>
              <a:gd name="connsiteX13" fmla="*/ 249761 w 5236898"/>
              <a:gd name="connsiteY13" fmla="*/ 956603 h 2940148"/>
              <a:gd name="connsiteX14" fmla="*/ 348235 w 5236898"/>
              <a:gd name="connsiteY14" fmla="*/ 886265 h 2940148"/>
              <a:gd name="connsiteX15" fmla="*/ 446709 w 5236898"/>
              <a:gd name="connsiteY15" fmla="*/ 844062 h 2940148"/>
              <a:gd name="connsiteX16" fmla="*/ 502979 w 5236898"/>
              <a:gd name="connsiteY16" fmla="*/ 815927 h 2940148"/>
              <a:gd name="connsiteX17" fmla="*/ 601453 w 5236898"/>
              <a:gd name="connsiteY17" fmla="*/ 787791 h 2940148"/>
              <a:gd name="connsiteX18" fmla="*/ 784333 w 5236898"/>
              <a:gd name="connsiteY18" fmla="*/ 745588 h 2940148"/>
              <a:gd name="connsiteX19" fmla="*/ 868739 w 5236898"/>
              <a:gd name="connsiteY19" fmla="*/ 703385 h 2940148"/>
              <a:gd name="connsiteX20" fmla="*/ 953146 w 5236898"/>
              <a:gd name="connsiteY20" fmla="*/ 689317 h 2940148"/>
              <a:gd name="connsiteX21" fmla="*/ 1009416 w 5236898"/>
              <a:gd name="connsiteY21" fmla="*/ 661182 h 2940148"/>
              <a:gd name="connsiteX22" fmla="*/ 1079755 w 5236898"/>
              <a:gd name="connsiteY22" fmla="*/ 647114 h 2940148"/>
              <a:gd name="connsiteX23" fmla="*/ 1121958 w 5236898"/>
              <a:gd name="connsiteY23" fmla="*/ 604911 h 2940148"/>
              <a:gd name="connsiteX24" fmla="*/ 1234499 w 5236898"/>
              <a:gd name="connsiteY24" fmla="*/ 562708 h 2940148"/>
              <a:gd name="connsiteX25" fmla="*/ 1375176 w 5236898"/>
              <a:gd name="connsiteY25" fmla="*/ 506437 h 2940148"/>
              <a:gd name="connsiteX26" fmla="*/ 1431447 w 5236898"/>
              <a:gd name="connsiteY26" fmla="*/ 478302 h 2940148"/>
              <a:gd name="connsiteX27" fmla="*/ 1501786 w 5236898"/>
              <a:gd name="connsiteY27" fmla="*/ 464234 h 2940148"/>
              <a:gd name="connsiteX28" fmla="*/ 1670598 w 5236898"/>
              <a:gd name="connsiteY28" fmla="*/ 407963 h 2940148"/>
              <a:gd name="connsiteX29" fmla="*/ 1839410 w 5236898"/>
              <a:gd name="connsiteY29" fmla="*/ 351693 h 2940148"/>
              <a:gd name="connsiteX30" fmla="*/ 1951952 w 5236898"/>
              <a:gd name="connsiteY30" fmla="*/ 281354 h 2940148"/>
              <a:gd name="connsiteX31" fmla="*/ 2008223 w 5236898"/>
              <a:gd name="connsiteY31" fmla="*/ 253219 h 2940148"/>
              <a:gd name="connsiteX32" fmla="*/ 2050426 w 5236898"/>
              <a:gd name="connsiteY32" fmla="*/ 225083 h 2940148"/>
              <a:gd name="connsiteX33" fmla="*/ 2148899 w 5236898"/>
              <a:gd name="connsiteY33" fmla="*/ 168813 h 2940148"/>
              <a:gd name="connsiteX34" fmla="*/ 2261441 w 5236898"/>
              <a:gd name="connsiteY34" fmla="*/ 98474 h 2940148"/>
              <a:gd name="connsiteX35" fmla="*/ 2373983 w 5236898"/>
              <a:gd name="connsiteY35" fmla="*/ 70339 h 2940148"/>
              <a:gd name="connsiteX36" fmla="*/ 2486524 w 5236898"/>
              <a:gd name="connsiteY36" fmla="*/ 28136 h 2940148"/>
              <a:gd name="connsiteX37" fmla="*/ 2570930 w 5236898"/>
              <a:gd name="connsiteY37" fmla="*/ 0 h 2940148"/>
              <a:gd name="connsiteX38" fmla="*/ 3091435 w 5236898"/>
              <a:gd name="connsiteY38" fmla="*/ 14068 h 2940148"/>
              <a:gd name="connsiteX39" fmla="*/ 3386856 w 5236898"/>
              <a:gd name="connsiteY39" fmla="*/ 42203 h 2940148"/>
              <a:gd name="connsiteX40" fmla="*/ 3527533 w 5236898"/>
              <a:gd name="connsiteY40" fmla="*/ 84407 h 2940148"/>
              <a:gd name="connsiteX41" fmla="*/ 3780752 w 5236898"/>
              <a:gd name="connsiteY41" fmla="*/ 126610 h 2940148"/>
              <a:gd name="connsiteX42" fmla="*/ 4146512 w 5236898"/>
              <a:gd name="connsiteY42" fmla="*/ 239151 h 2940148"/>
              <a:gd name="connsiteX43" fmla="*/ 4244986 w 5236898"/>
              <a:gd name="connsiteY43" fmla="*/ 309490 h 2940148"/>
              <a:gd name="connsiteX44" fmla="*/ 4484136 w 5236898"/>
              <a:gd name="connsiteY44" fmla="*/ 478302 h 2940148"/>
              <a:gd name="connsiteX45" fmla="*/ 4540407 w 5236898"/>
              <a:gd name="connsiteY45" fmla="*/ 548640 h 2940148"/>
              <a:gd name="connsiteX46" fmla="*/ 4638881 w 5236898"/>
              <a:gd name="connsiteY46" fmla="*/ 647114 h 2940148"/>
              <a:gd name="connsiteX47" fmla="*/ 4667016 w 5236898"/>
              <a:gd name="connsiteY47" fmla="*/ 759656 h 2940148"/>
              <a:gd name="connsiteX48" fmla="*/ 4681084 w 5236898"/>
              <a:gd name="connsiteY48" fmla="*/ 815927 h 2940148"/>
              <a:gd name="connsiteX49" fmla="*/ 4737355 w 5236898"/>
              <a:gd name="connsiteY49" fmla="*/ 872197 h 2940148"/>
              <a:gd name="connsiteX50" fmla="*/ 4765490 w 5236898"/>
              <a:gd name="connsiteY50" fmla="*/ 928468 h 2940148"/>
              <a:gd name="connsiteX51" fmla="*/ 4821761 w 5236898"/>
              <a:gd name="connsiteY51" fmla="*/ 998807 h 2940148"/>
              <a:gd name="connsiteX52" fmla="*/ 4849896 w 5236898"/>
              <a:gd name="connsiteY52" fmla="*/ 1083213 h 2940148"/>
              <a:gd name="connsiteX53" fmla="*/ 4906167 w 5236898"/>
              <a:gd name="connsiteY53" fmla="*/ 1167619 h 2940148"/>
              <a:gd name="connsiteX54" fmla="*/ 4948370 w 5236898"/>
              <a:gd name="connsiteY54" fmla="*/ 1266093 h 2940148"/>
              <a:gd name="connsiteX55" fmla="*/ 5004641 w 5236898"/>
              <a:gd name="connsiteY55" fmla="*/ 1336431 h 2940148"/>
              <a:gd name="connsiteX56" fmla="*/ 5046844 w 5236898"/>
              <a:gd name="connsiteY56" fmla="*/ 1420837 h 2940148"/>
              <a:gd name="connsiteX57" fmla="*/ 5131250 w 5236898"/>
              <a:gd name="connsiteY57" fmla="*/ 1575582 h 2940148"/>
              <a:gd name="connsiteX58" fmla="*/ 5187521 w 5236898"/>
              <a:gd name="connsiteY58" fmla="*/ 1702191 h 2940148"/>
              <a:gd name="connsiteX59" fmla="*/ 5201589 w 5236898"/>
              <a:gd name="connsiteY59" fmla="*/ 1772530 h 2940148"/>
              <a:gd name="connsiteX60" fmla="*/ 5215656 w 5236898"/>
              <a:gd name="connsiteY60" fmla="*/ 1828800 h 2940148"/>
              <a:gd name="connsiteX61" fmla="*/ 5229724 w 5236898"/>
              <a:gd name="connsiteY61" fmla="*/ 2011680 h 2940148"/>
              <a:gd name="connsiteX62" fmla="*/ 5201589 w 5236898"/>
              <a:gd name="connsiteY62" fmla="*/ 2433711 h 2940148"/>
              <a:gd name="connsiteX63" fmla="*/ 5187521 w 5236898"/>
              <a:gd name="connsiteY63" fmla="*/ 2475914 h 2940148"/>
              <a:gd name="connsiteX64" fmla="*/ 5032776 w 5236898"/>
              <a:gd name="connsiteY64" fmla="*/ 2658794 h 2940148"/>
              <a:gd name="connsiteX65" fmla="*/ 4962438 w 5236898"/>
              <a:gd name="connsiteY65" fmla="*/ 2729133 h 2940148"/>
              <a:gd name="connsiteX66" fmla="*/ 4807693 w 5236898"/>
              <a:gd name="connsiteY66" fmla="*/ 2841674 h 2940148"/>
              <a:gd name="connsiteX67" fmla="*/ 4624813 w 5236898"/>
              <a:gd name="connsiteY67" fmla="*/ 2926080 h 2940148"/>
              <a:gd name="connsiteX68" fmla="*/ 4413798 w 5236898"/>
              <a:gd name="connsiteY68" fmla="*/ 2940148 h 2940148"/>
              <a:gd name="connsiteX69" fmla="*/ 4132444 w 5236898"/>
              <a:gd name="connsiteY69" fmla="*/ 2912013 h 2940148"/>
              <a:gd name="connsiteX70" fmla="*/ 4076173 w 5236898"/>
              <a:gd name="connsiteY70" fmla="*/ 2883877 h 2940148"/>
              <a:gd name="connsiteX71" fmla="*/ 3907361 w 5236898"/>
              <a:gd name="connsiteY71" fmla="*/ 2729133 h 2940148"/>
              <a:gd name="connsiteX72" fmla="*/ 3808887 w 5236898"/>
              <a:gd name="connsiteY72" fmla="*/ 2644727 h 2940148"/>
              <a:gd name="connsiteX73" fmla="*/ 3766684 w 5236898"/>
              <a:gd name="connsiteY73" fmla="*/ 2616591 h 2940148"/>
              <a:gd name="connsiteX74" fmla="*/ 3724481 w 5236898"/>
              <a:gd name="connsiteY74" fmla="*/ 2560320 h 2940148"/>
              <a:gd name="connsiteX75" fmla="*/ 3668210 w 5236898"/>
              <a:gd name="connsiteY75" fmla="*/ 2518117 h 2940148"/>
              <a:gd name="connsiteX76" fmla="*/ 3626007 w 5236898"/>
              <a:gd name="connsiteY76" fmla="*/ 2461847 h 2940148"/>
              <a:gd name="connsiteX77" fmla="*/ 3597872 w 5236898"/>
              <a:gd name="connsiteY77" fmla="*/ 2433711 h 2940148"/>
              <a:gd name="connsiteX78" fmla="*/ 3541601 w 5236898"/>
              <a:gd name="connsiteY78" fmla="*/ 2349305 h 2940148"/>
              <a:gd name="connsiteX79" fmla="*/ 3471263 w 5236898"/>
              <a:gd name="connsiteY79" fmla="*/ 2264899 h 2940148"/>
              <a:gd name="connsiteX80" fmla="*/ 3372789 w 5236898"/>
              <a:gd name="connsiteY80" fmla="*/ 2194560 h 2940148"/>
              <a:gd name="connsiteX81" fmla="*/ 3344653 w 5236898"/>
              <a:gd name="connsiteY81" fmla="*/ 2166425 h 2940148"/>
              <a:gd name="connsiteX82" fmla="*/ 3246179 w 5236898"/>
              <a:gd name="connsiteY82" fmla="*/ 2138290 h 2940148"/>
              <a:gd name="connsiteX83" fmla="*/ 3161773 w 5236898"/>
              <a:gd name="connsiteY83" fmla="*/ 2110154 h 2940148"/>
              <a:gd name="connsiteX84" fmla="*/ 2767878 w 5236898"/>
              <a:gd name="connsiteY84" fmla="*/ 2124222 h 2940148"/>
              <a:gd name="connsiteX85" fmla="*/ 2655336 w 5236898"/>
              <a:gd name="connsiteY85" fmla="*/ 2166425 h 2940148"/>
              <a:gd name="connsiteX86" fmla="*/ 2556863 w 5236898"/>
              <a:gd name="connsiteY86" fmla="*/ 2194560 h 2940148"/>
              <a:gd name="connsiteX87" fmla="*/ 2458389 w 5236898"/>
              <a:gd name="connsiteY87" fmla="*/ 2236763 h 2940148"/>
              <a:gd name="connsiteX88" fmla="*/ 2205170 w 5236898"/>
              <a:gd name="connsiteY88" fmla="*/ 2278967 h 2940148"/>
              <a:gd name="connsiteX89" fmla="*/ 2148899 w 5236898"/>
              <a:gd name="connsiteY89" fmla="*/ 2307102 h 2940148"/>
              <a:gd name="connsiteX90" fmla="*/ 2064493 w 5236898"/>
              <a:gd name="connsiteY90" fmla="*/ 2321170 h 2940148"/>
              <a:gd name="connsiteX91" fmla="*/ 1937884 w 5236898"/>
              <a:gd name="connsiteY91" fmla="*/ 2377440 h 2940148"/>
              <a:gd name="connsiteX92" fmla="*/ 1740936 w 5236898"/>
              <a:gd name="connsiteY92" fmla="*/ 2447779 h 2940148"/>
              <a:gd name="connsiteX93" fmla="*/ 1642463 w 5236898"/>
              <a:gd name="connsiteY93" fmla="*/ 2475914 h 2940148"/>
              <a:gd name="connsiteX94" fmla="*/ 1586192 w 5236898"/>
              <a:gd name="connsiteY94" fmla="*/ 2504050 h 2940148"/>
              <a:gd name="connsiteX95" fmla="*/ 1445515 w 5236898"/>
              <a:gd name="connsiteY95" fmla="*/ 2546253 h 2940148"/>
              <a:gd name="connsiteX96" fmla="*/ 1403312 w 5236898"/>
              <a:gd name="connsiteY96" fmla="*/ 2560320 h 2940148"/>
              <a:gd name="connsiteX97" fmla="*/ 1290770 w 5236898"/>
              <a:gd name="connsiteY97" fmla="*/ 2574388 h 2940148"/>
              <a:gd name="connsiteX98" fmla="*/ 939078 w 5236898"/>
              <a:gd name="connsiteY98" fmla="*/ 2560320 h 2940148"/>
              <a:gd name="connsiteX99" fmla="*/ 896875 w 5236898"/>
              <a:gd name="connsiteY99" fmla="*/ 2532185 h 2940148"/>
              <a:gd name="connsiteX100" fmla="*/ 812469 w 5236898"/>
              <a:gd name="connsiteY100" fmla="*/ 2518117 h 2940148"/>
              <a:gd name="connsiteX101" fmla="*/ 770266 w 5236898"/>
              <a:gd name="connsiteY101" fmla="*/ 2504050 h 2940148"/>
              <a:gd name="connsiteX102" fmla="*/ 699927 w 5236898"/>
              <a:gd name="connsiteY102" fmla="*/ 2489982 h 2940148"/>
              <a:gd name="connsiteX103" fmla="*/ 643656 w 5236898"/>
              <a:gd name="connsiteY103" fmla="*/ 2475914 h 2940148"/>
              <a:gd name="connsiteX104" fmla="*/ 517047 w 5236898"/>
              <a:gd name="connsiteY104" fmla="*/ 2447779 h 2940148"/>
              <a:gd name="connsiteX105" fmla="*/ 474844 w 5236898"/>
              <a:gd name="connsiteY105" fmla="*/ 2419643 h 2940148"/>
              <a:gd name="connsiteX106" fmla="*/ 432641 w 5236898"/>
              <a:gd name="connsiteY106" fmla="*/ 2335237 h 2940148"/>
              <a:gd name="connsiteX107" fmla="*/ 306032 w 5236898"/>
              <a:gd name="connsiteY107" fmla="*/ 2278967 h 2940148"/>
              <a:gd name="connsiteX108" fmla="*/ 263829 w 5236898"/>
              <a:gd name="connsiteY108" fmla="*/ 2264899 h 2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236898" h="2940148">
                <a:moveTo>
                  <a:pt x="263829" y="2264899"/>
                </a:moveTo>
                <a:cubicBezTo>
                  <a:pt x="254451" y="2255521"/>
                  <a:pt x="256393" y="2235959"/>
                  <a:pt x="249761" y="2222696"/>
                </a:cubicBezTo>
                <a:cubicBezTo>
                  <a:pt x="232014" y="2187203"/>
                  <a:pt x="219660" y="2178527"/>
                  <a:pt x="193490" y="2152357"/>
                </a:cubicBezTo>
                <a:cubicBezTo>
                  <a:pt x="188801" y="2128911"/>
                  <a:pt x="188842" y="2103996"/>
                  <a:pt x="179423" y="2082019"/>
                </a:cubicBezTo>
                <a:cubicBezTo>
                  <a:pt x="174198" y="2069828"/>
                  <a:pt x="157219" y="2065746"/>
                  <a:pt x="151287" y="2053883"/>
                </a:cubicBezTo>
                <a:cubicBezTo>
                  <a:pt x="142640" y="2036590"/>
                  <a:pt x="141908" y="2016370"/>
                  <a:pt x="137219" y="1997613"/>
                </a:cubicBezTo>
                <a:cubicBezTo>
                  <a:pt x="128677" y="1929272"/>
                  <a:pt x="125197" y="1879183"/>
                  <a:pt x="109084" y="1814733"/>
                </a:cubicBezTo>
                <a:cubicBezTo>
                  <a:pt x="88994" y="1734373"/>
                  <a:pt x="98493" y="1812751"/>
                  <a:pt x="80949" y="1716259"/>
                </a:cubicBezTo>
                <a:cubicBezTo>
                  <a:pt x="75018" y="1683636"/>
                  <a:pt x="74337" y="1650094"/>
                  <a:pt x="66881" y="1617785"/>
                </a:cubicBezTo>
                <a:cubicBezTo>
                  <a:pt x="0" y="1327968"/>
                  <a:pt x="72211" y="1734166"/>
                  <a:pt x="24678" y="1448973"/>
                </a:cubicBezTo>
                <a:cubicBezTo>
                  <a:pt x="44585" y="1269808"/>
                  <a:pt x="19167" y="1232704"/>
                  <a:pt x="95016" y="1111348"/>
                </a:cubicBezTo>
                <a:cubicBezTo>
                  <a:pt x="102046" y="1100101"/>
                  <a:pt x="113773" y="1092591"/>
                  <a:pt x="123152" y="1083213"/>
                </a:cubicBezTo>
                <a:cubicBezTo>
                  <a:pt x="173170" y="983174"/>
                  <a:pt x="120025" y="1061331"/>
                  <a:pt x="207558" y="998807"/>
                </a:cubicBezTo>
                <a:cubicBezTo>
                  <a:pt x="223747" y="987243"/>
                  <a:pt x="234656" y="969551"/>
                  <a:pt x="249761" y="956603"/>
                </a:cubicBezTo>
                <a:cubicBezTo>
                  <a:pt x="264858" y="943663"/>
                  <a:pt x="325968" y="898989"/>
                  <a:pt x="348235" y="886265"/>
                </a:cubicBezTo>
                <a:cubicBezTo>
                  <a:pt x="441547" y="832945"/>
                  <a:pt x="367798" y="877881"/>
                  <a:pt x="446709" y="844062"/>
                </a:cubicBezTo>
                <a:cubicBezTo>
                  <a:pt x="465984" y="835801"/>
                  <a:pt x="483704" y="824188"/>
                  <a:pt x="502979" y="815927"/>
                </a:cubicBezTo>
                <a:cubicBezTo>
                  <a:pt x="531232" y="803818"/>
                  <a:pt x="572900" y="794930"/>
                  <a:pt x="601453" y="787791"/>
                </a:cubicBezTo>
                <a:cubicBezTo>
                  <a:pt x="688801" y="729560"/>
                  <a:pt x="610294" y="772364"/>
                  <a:pt x="784333" y="745588"/>
                </a:cubicBezTo>
                <a:cubicBezTo>
                  <a:pt x="873170" y="731921"/>
                  <a:pt x="779315" y="733193"/>
                  <a:pt x="868739" y="703385"/>
                </a:cubicBezTo>
                <a:cubicBezTo>
                  <a:pt x="895799" y="694365"/>
                  <a:pt x="925010" y="694006"/>
                  <a:pt x="953146" y="689317"/>
                </a:cubicBezTo>
                <a:cubicBezTo>
                  <a:pt x="971903" y="679939"/>
                  <a:pt x="989522" y="667813"/>
                  <a:pt x="1009416" y="661182"/>
                </a:cubicBezTo>
                <a:cubicBezTo>
                  <a:pt x="1032100" y="653621"/>
                  <a:pt x="1058369" y="657807"/>
                  <a:pt x="1079755" y="647114"/>
                </a:cubicBezTo>
                <a:cubicBezTo>
                  <a:pt x="1097549" y="638217"/>
                  <a:pt x="1105769" y="616474"/>
                  <a:pt x="1121958" y="604911"/>
                </a:cubicBezTo>
                <a:cubicBezTo>
                  <a:pt x="1176312" y="566087"/>
                  <a:pt x="1175595" y="583745"/>
                  <a:pt x="1234499" y="562708"/>
                </a:cubicBezTo>
                <a:cubicBezTo>
                  <a:pt x="1282061" y="545721"/>
                  <a:pt x="1330003" y="529023"/>
                  <a:pt x="1375176" y="506437"/>
                </a:cubicBezTo>
                <a:cubicBezTo>
                  <a:pt x="1393933" y="497059"/>
                  <a:pt x="1411552" y="484934"/>
                  <a:pt x="1431447" y="478302"/>
                </a:cubicBezTo>
                <a:cubicBezTo>
                  <a:pt x="1454131" y="470741"/>
                  <a:pt x="1478340" y="468923"/>
                  <a:pt x="1501786" y="464234"/>
                </a:cubicBezTo>
                <a:cubicBezTo>
                  <a:pt x="1589288" y="405900"/>
                  <a:pt x="1503634" y="455667"/>
                  <a:pt x="1670598" y="407963"/>
                </a:cubicBezTo>
                <a:cubicBezTo>
                  <a:pt x="1727630" y="391668"/>
                  <a:pt x="1839410" y="351693"/>
                  <a:pt x="1839410" y="351693"/>
                </a:cubicBezTo>
                <a:cubicBezTo>
                  <a:pt x="1883384" y="322377"/>
                  <a:pt x="1901044" y="309636"/>
                  <a:pt x="1951952" y="281354"/>
                </a:cubicBezTo>
                <a:cubicBezTo>
                  <a:pt x="1970284" y="271170"/>
                  <a:pt x="1990015" y="263623"/>
                  <a:pt x="2008223" y="253219"/>
                </a:cubicBezTo>
                <a:cubicBezTo>
                  <a:pt x="2022903" y="244831"/>
                  <a:pt x="2035928" y="233782"/>
                  <a:pt x="2050426" y="225083"/>
                </a:cubicBezTo>
                <a:cubicBezTo>
                  <a:pt x="2082844" y="205632"/>
                  <a:pt x="2116481" y="188264"/>
                  <a:pt x="2148899" y="168813"/>
                </a:cubicBezTo>
                <a:cubicBezTo>
                  <a:pt x="2186833" y="146053"/>
                  <a:pt x="2218523" y="109203"/>
                  <a:pt x="2261441" y="98474"/>
                </a:cubicBezTo>
                <a:lnTo>
                  <a:pt x="2373983" y="70339"/>
                </a:lnTo>
                <a:cubicBezTo>
                  <a:pt x="2468324" y="23167"/>
                  <a:pt x="2390751" y="56868"/>
                  <a:pt x="2486524" y="28136"/>
                </a:cubicBezTo>
                <a:cubicBezTo>
                  <a:pt x="2514931" y="19614"/>
                  <a:pt x="2570930" y="0"/>
                  <a:pt x="2570930" y="0"/>
                </a:cubicBezTo>
                <a:cubicBezTo>
                  <a:pt x="2744432" y="4689"/>
                  <a:pt x="2918102" y="5102"/>
                  <a:pt x="3091435" y="14068"/>
                </a:cubicBezTo>
                <a:cubicBezTo>
                  <a:pt x="3190222" y="19178"/>
                  <a:pt x="3386856" y="42203"/>
                  <a:pt x="3386856" y="42203"/>
                </a:cubicBezTo>
                <a:cubicBezTo>
                  <a:pt x="3433748" y="56271"/>
                  <a:pt x="3479626" y="74321"/>
                  <a:pt x="3527533" y="84407"/>
                </a:cubicBezTo>
                <a:cubicBezTo>
                  <a:pt x="3852139" y="152745"/>
                  <a:pt x="3454854" y="38868"/>
                  <a:pt x="3780752" y="126610"/>
                </a:cubicBezTo>
                <a:cubicBezTo>
                  <a:pt x="3953176" y="173032"/>
                  <a:pt x="3999646" y="190196"/>
                  <a:pt x="4146512" y="239151"/>
                </a:cubicBezTo>
                <a:cubicBezTo>
                  <a:pt x="4179337" y="262597"/>
                  <a:pt x="4211054" y="287677"/>
                  <a:pt x="4244986" y="309490"/>
                </a:cubicBezTo>
                <a:cubicBezTo>
                  <a:pt x="4333904" y="366652"/>
                  <a:pt x="4411935" y="388052"/>
                  <a:pt x="4484136" y="478302"/>
                </a:cubicBezTo>
                <a:cubicBezTo>
                  <a:pt x="4502893" y="501748"/>
                  <a:pt x="4519176" y="527409"/>
                  <a:pt x="4540407" y="548640"/>
                </a:cubicBezTo>
                <a:cubicBezTo>
                  <a:pt x="4671702" y="679934"/>
                  <a:pt x="4526343" y="497063"/>
                  <a:pt x="4638881" y="647114"/>
                </a:cubicBezTo>
                <a:cubicBezTo>
                  <a:pt x="4664020" y="722531"/>
                  <a:pt x="4644381" y="657797"/>
                  <a:pt x="4667016" y="759656"/>
                </a:cubicBezTo>
                <a:cubicBezTo>
                  <a:pt x="4671210" y="778530"/>
                  <a:pt x="4670837" y="799532"/>
                  <a:pt x="4681084" y="815927"/>
                </a:cubicBezTo>
                <a:cubicBezTo>
                  <a:pt x="4695143" y="838421"/>
                  <a:pt x="4718598" y="853440"/>
                  <a:pt x="4737355" y="872197"/>
                </a:cubicBezTo>
                <a:cubicBezTo>
                  <a:pt x="4746733" y="890954"/>
                  <a:pt x="4753858" y="911019"/>
                  <a:pt x="4765490" y="928468"/>
                </a:cubicBezTo>
                <a:cubicBezTo>
                  <a:pt x="4782145" y="953451"/>
                  <a:pt x="4807383" y="972447"/>
                  <a:pt x="4821761" y="998807"/>
                </a:cubicBezTo>
                <a:cubicBezTo>
                  <a:pt x="4835962" y="1024843"/>
                  <a:pt x="4836633" y="1056687"/>
                  <a:pt x="4849896" y="1083213"/>
                </a:cubicBezTo>
                <a:cubicBezTo>
                  <a:pt x="4865018" y="1113458"/>
                  <a:pt x="4890136" y="1137846"/>
                  <a:pt x="4906167" y="1167619"/>
                </a:cubicBezTo>
                <a:cubicBezTo>
                  <a:pt x="4923098" y="1199063"/>
                  <a:pt x="4930376" y="1235246"/>
                  <a:pt x="4948370" y="1266093"/>
                </a:cubicBezTo>
                <a:cubicBezTo>
                  <a:pt x="4963499" y="1292029"/>
                  <a:pt x="4988521" y="1311100"/>
                  <a:pt x="5004641" y="1336431"/>
                </a:cubicBezTo>
                <a:cubicBezTo>
                  <a:pt x="5021529" y="1362969"/>
                  <a:pt x="5031781" y="1393222"/>
                  <a:pt x="5046844" y="1420837"/>
                </a:cubicBezTo>
                <a:cubicBezTo>
                  <a:pt x="5105965" y="1529227"/>
                  <a:pt x="5075974" y="1453976"/>
                  <a:pt x="5131250" y="1575582"/>
                </a:cubicBezTo>
                <a:cubicBezTo>
                  <a:pt x="5221070" y="1773183"/>
                  <a:pt x="5103335" y="1533817"/>
                  <a:pt x="5187521" y="1702191"/>
                </a:cubicBezTo>
                <a:cubicBezTo>
                  <a:pt x="5192210" y="1725637"/>
                  <a:pt x="5196402" y="1749189"/>
                  <a:pt x="5201589" y="1772530"/>
                </a:cubicBezTo>
                <a:cubicBezTo>
                  <a:pt x="5205783" y="1791404"/>
                  <a:pt x="5213397" y="1809599"/>
                  <a:pt x="5215656" y="1828800"/>
                </a:cubicBezTo>
                <a:cubicBezTo>
                  <a:pt x="5222800" y="1889521"/>
                  <a:pt x="5225035" y="1950720"/>
                  <a:pt x="5229724" y="2011680"/>
                </a:cubicBezTo>
                <a:cubicBezTo>
                  <a:pt x="5223365" y="2170648"/>
                  <a:pt x="5236898" y="2292472"/>
                  <a:pt x="5201589" y="2433711"/>
                </a:cubicBezTo>
                <a:cubicBezTo>
                  <a:pt x="5197993" y="2448097"/>
                  <a:pt x="5193362" y="2462284"/>
                  <a:pt x="5187521" y="2475914"/>
                </a:cubicBezTo>
                <a:cubicBezTo>
                  <a:pt x="5146400" y="2571864"/>
                  <a:pt x="5135209" y="2556361"/>
                  <a:pt x="5032776" y="2658794"/>
                </a:cubicBezTo>
                <a:cubicBezTo>
                  <a:pt x="5009330" y="2682240"/>
                  <a:pt x="4988330" y="2708420"/>
                  <a:pt x="4962438" y="2729133"/>
                </a:cubicBezTo>
                <a:cubicBezTo>
                  <a:pt x="4883684" y="2792135"/>
                  <a:pt x="4896822" y="2784955"/>
                  <a:pt x="4807693" y="2841674"/>
                </a:cubicBezTo>
                <a:cubicBezTo>
                  <a:pt x="4752226" y="2876972"/>
                  <a:pt x="4690826" y="2914599"/>
                  <a:pt x="4624813" y="2926080"/>
                </a:cubicBezTo>
                <a:cubicBezTo>
                  <a:pt x="4555361" y="2938159"/>
                  <a:pt x="4484136" y="2935459"/>
                  <a:pt x="4413798" y="2940148"/>
                </a:cubicBezTo>
                <a:cubicBezTo>
                  <a:pt x="4320013" y="2930770"/>
                  <a:pt x="4225414" y="2927508"/>
                  <a:pt x="4132444" y="2912013"/>
                </a:cubicBezTo>
                <a:cubicBezTo>
                  <a:pt x="4111758" y="2908565"/>
                  <a:pt x="4093622" y="2895510"/>
                  <a:pt x="4076173" y="2883877"/>
                </a:cubicBezTo>
                <a:cubicBezTo>
                  <a:pt x="3907832" y="2771650"/>
                  <a:pt x="4122541" y="2890517"/>
                  <a:pt x="3907361" y="2729133"/>
                </a:cubicBezTo>
                <a:cubicBezTo>
                  <a:pt x="3696650" y="2571101"/>
                  <a:pt x="3985210" y="2791664"/>
                  <a:pt x="3808887" y="2644727"/>
                </a:cubicBezTo>
                <a:cubicBezTo>
                  <a:pt x="3795898" y="2633903"/>
                  <a:pt x="3778639" y="2628546"/>
                  <a:pt x="3766684" y="2616591"/>
                </a:cubicBezTo>
                <a:cubicBezTo>
                  <a:pt x="3750105" y="2600012"/>
                  <a:pt x="3741060" y="2576899"/>
                  <a:pt x="3724481" y="2560320"/>
                </a:cubicBezTo>
                <a:cubicBezTo>
                  <a:pt x="3707902" y="2543741"/>
                  <a:pt x="3684789" y="2534696"/>
                  <a:pt x="3668210" y="2518117"/>
                </a:cubicBezTo>
                <a:cubicBezTo>
                  <a:pt x="3651631" y="2501538"/>
                  <a:pt x="3641017" y="2479859"/>
                  <a:pt x="3626007" y="2461847"/>
                </a:cubicBezTo>
                <a:cubicBezTo>
                  <a:pt x="3617516" y="2451658"/>
                  <a:pt x="3607250" y="2443090"/>
                  <a:pt x="3597872" y="2433711"/>
                </a:cubicBezTo>
                <a:cubicBezTo>
                  <a:pt x="3573149" y="2359543"/>
                  <a:pt x="3600144" y="2419557"/>
                  <a:pt x="3541601" y="2349305"/>
                </a:cubicBezTo>
                <a:cubicBezTo>
                  <a:pt x="3487333" y="2284183"/>
                  <a:pt x="3543186" y="2326547"/>
                  <a:pt x="3471263" y="2264899"/>
                </a:cubicBezTo>
                <a:cubicBezTo>
                  <a:pt x="3332683" y="2146117"/>
                  <a:pt x="3484100" y="2283609"/>
                  <a:pt x="3372789" y="2194560"/>
                </a:cubicBezTo>
                <a:cubicBezTo>
                  <a:pt x="3362432" y="2186275"/>
                  <a:pt x="3356026" y="2173249"/>
                  <a:pt x="3344653" y="2166425"/>
                </a:cubicBezTo>
                <a:cubicBezTo>
                  <a:pt x="3328890" y="2156967"/>
                  <a:pt x="3258448" y="2141971"/>
                  <a:pt x="3246179" y="2138290"/>
                </a:cubicBezTo>
                <a:cubicBezTo>
                  <a:pt x="3217772" y="2129768"/>
                  <a:pt x="3161773" y="2110154"/>
                  <a:pt x="3161773" y="2110154"/>
                </a:cubicBezTo>
                <a:cubicBezTo>
                  <a:pt x="3030475" y="2114843"/>
                  <a:pt x="2899004" y="2116026"/>
                  <a:pt x="2767878" y="2124222"/>
                </a:cubicBezTo>
                <a:cubicBezTo>
                  <a:pt x="2710105" y="2127833"/>
                  <a:pt x="2708462" y="2146503"/>
                  <a:pt x="2655336" y="2166425"/>
                </a:cubicBezTo>
                <a:cubicBezTo>
                  <a:pt x="2560186" y="2202106"/>
                  <a:pt x="2636194" y="2160561"/>
                  <a:pt x="2556863" y="2194560"/>
                </a:cubicBezTo>
                <a:cubicBezTo>
                  <a:pt x="2435179" y="2246710"/>
                  <a:pt x="2557362" y="2203773"/>
                  <a:pt x="2458389" y="2236763"/>
                </a:cubicBezTo>
                <a:cubicBezTo>
                  <a:pt x="2347731" y="2310536"/>
                  <a:pt x="2473916" y="2236534"/>
                  <a:pt x="2205170" y="2278967"/>
                </a:cubicBezTo>
                <a:cubicBezTo>
                  <a:pt x="2184456" y="2282238"/>
                  <a:pt x="2168985" y="2301076"/>
                  <a:pt x="2148899" y="2307102"/>
                </a:cubicBezTo>
                <a:cubicBezTo>
                  <a:pt x="2121578" y="2315298"/>
                  <a:pt x="2092628" y="2316481"/>
                  <a:pt x="2064493" y="2321170"/>
                </a:cubicBezTo>
                <a:cubicBezTo>
                  <a:pt x="1856028" y="2404555"/>
                  <a:pt x="2115280" y="2298597"/>
                  <a:pt x="1937884" y="2377440"/>
                </a:cubicBezTo>
                <a:cubicBezTo>
                  <a:pt x="1870887" y="2407217"/>
                  <a:pt x="1812852" y="2423807"/>
                  <a:pt x="1740936" y="2447779"/>
                </a:cubicBezTo>
                <a:cubicBezTo>
                  <a:pt x="1680386" y="2467962"/>
                  <a:pt x="1713126" y="2458249"/>
                  <a:pt x="1642463" y="2475914"/>
                </a:cubicBezTo>
                <a:cubicBezTo>
                  <a:pt x="1623706" y="2485293"/>
                  <a:pt x="1605663" y="2496262"/>
                  <a:pt x="1586192" y="2504050"/>
                </a:cubicBezTo>
                <a:cubicBezTo>
                  <a:pt x="1502629" y="2537475"/>
                  <a:pt x="1518050" y="2525529"/>
                  <a:pt x="1445515" y="2546253"/>
                </a:cubicBezTo>
                <a:cubicBezTo>
                  <a:pt x="1431257" y="2550327"/>
                  <a:pt x="1417901" y="2557667"/>
                  <a:pt x="1403312" y="2560320"/>
                </a:cubicBezTo>
                <a:cubicBezTo>
                  <a:pt x="1366116" y="2567083"/>
                  <a:pt x="1328284" y="2569699"/>
                  <a:pt x="1290770" y="2574388"/>
                </a:cubicBezTo>
                <a:cubicBezTo>
                  <a:pt x="1173539" y="2569699"/>
                  <a:pt x="1055735" y="2572819"/>
                  <a:pt x="939078" y="2560320"/>
                </a:cubicBezTo>
                <a:cubicBezTo>
                  <a:pt x="922267" y="2558519"/>
                  <a:pt x="912915" y="2537532"/>
                  <a:pt x="896875" y="2532185"/>
                </a:cubicBezTo>
                <a:cubicBezTo>
                  <a:pt x="869815" y="2523165"/>
                  <a:pt x="840313" y="2524305"/>
                  <a:pt x="812469" y="2518117"/>
                </a:cubicBezTo>
                <a:cubicBezTo>
                  <a:pt x="797994" y="2514900"/>
                  <a:pt x="784652" y="2507646"/>
                  <a:pt x="770266" y="2504050"/>
                </a:cubicBezTo>
                <a:cubicBezTo>
                  <a:pt x="747069" y="2498251"/>
                  <a:pt x="723268" y="2495169"/>
                  <a:pt x="699927" y="2489982"/>
                </a:cubicBezTo>
                <a:cubicBezTo>
                  <a:pt x="681053" y="2485788"/>
                  <a:pt x="662530" y="2480108"/>
                  <a:pt x="643656" y="2475914"/>
                </a:cubicBezTo>
                <a:cubicBezTo>
                  <a:pt x="482921" y="2440196"/>
                  <a:pt x="654281" y="2482088"/>
                  <a:pt x="517047" y="2447779"/>
                </a:cubicBezTo>
                <a:cubicBezTo>
                  <a:pt x="502979" y="2438400"/>
                  <a:pt x="485406" y="2432845"/>
                  <a:pt x="474844" y="2419643"/>
                </a:cubicBezTo>
                <a:cubicBezTo>
                  <a:pt x="383317" y="2305234"/>
                  <a:pt x="551222" y="2453818"/>
                  <a:pt x="432641" y="2335237"/>
                </a:cubicBezTo>
                <a:cubicBezTo>
                  <a:pt x="399202" y="2301798"/>
                  <a:pt x="347820" y="2292896"/>
                  <a:pt x="306032" y="2278967"/>
                </a:cubicBezTo>
                <a:cubicBezTo>
                  <a:pt x="254932" y="2261934"/>
                  <a:pt x="273207" y="2274277"/>
                  <a:pt x="263829" y="226489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467544" y="2924944"/>
            <a:ext cx="2448272" cy="1368152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ROVNAKÁ MIKROKLÍMA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Šípka doprava 9"/>
          <p:cNvSpPr/>
          <p:nvPr/>
        </p:nvSpPr>
        <p:spPr>
          <a:xfrm rot="21068484">
            <a:off x="1259632" y="3933056"/>
            <a:ext cx="2448272" cy="1368152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ROVNAKÁÝ</a:t>
            </a:r>
          </a:p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RELIÉF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251520" y="1412776"/>
            <a:ext cx="8640960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u="sng" dirty="0" smtClean="0">
                <a:solidFill>
                  <a:srgbClr val="FF0000"/>
                </a:solidFill>
              </a:rPr>
              <a:t>Vertikálne vzťahy</a:t>
            </a:r>
            <a:endParaRPr lang="sk-SK" sz="5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3344"/>
          </a:xfrm>
        </p:spPr>
        <p:txBody>
          <a:bodyPr/>
          <a:lstStyle/>
          <a:p>
            <a:r>
              <a:rPr lang="sk-SK" dirty="0" smtClean="0"/>
              <a:t>Napr.</a:t>
            </a:r>
            <a:endParaRPr lang="sk-SK" dirty="0"/>
          </a:p>
        </p:txBody>
      </p:sp>
      <p:pic>
        <p:nvPicPr>
          <p:cNvPr id="4" name="Obrázok 3" descr="i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88640"/>
            <a:ext cx="6440264" cy="4830198"/>
          </a:xfrm>
          <a:prstGeom prst="rect">
            <a:avLst/>
          </a:prstGeom>
        </p:spPr>
      </p:pic>
      <p:sp>
        <p:nvSpPr>
          <p:cNvPr id="5" name="Šípka dolu 4"/>
          <p:cNvSpPr/>
          <p:nvPr/>
        </p:nvSpPr>
        <p:spPr>
          <a:xfrm>
            <a:off x="2411760" y="3140968"/>
            <a:ext cx="1656184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p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15143"/>
            <a:ext cx="4285715" cy="3142857"/>
          </a:xfrm>
          <a:prstGeom prst="rect">
            <a:avLst/>
          </a:prstGeom>
        </p:spPr>
      </p:pic>
      <p:sp>
        <p:nvSpPr>
          <p:cNvPr id="7" name="Šípka doprava 6"/>
          <p:cNvSpPr/>
          <p:nvPr/>
        </p:nvSpPr>
        <p:spPr>
          <a:xfrm>
            <a:off x="3491880" y="4725144"/>
            <a:ext cx="2448272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Ligurcek%20kore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2060848"/>
            <a:ext cx="3481288" cy="4475942"/>
          </a:xfrm>
          <a:prstGeom prst="rect">
            <a:avLst/>
          </a:prstGeom>
        </p:spPr>
      </p:pic>
      <p:sp>
        <p:nvSpPr>
          <p:cNvPr id="9" name="Ovál 8"/>
          <p:cNvSpPr/>
          <p:nvPr/>
        </p:nvSpPr>
        <p:spPr>
          <a:xfrm>
            <a:off x="1259632" y="1052736"/>
            <a:ext cx="6336704" cy="37444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bg2">
                    <a:lumMod val="75000"/>
                  </a:schemeClr>
                </a:solidFill>
              </a:rPr>
              <a:t>Kolobeh LÁTOK !!!</a:t>
            </a:r>
            <a:endParaRPr lang="sk-SK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530" t="34180" r="12152" b="15039"/>
          <a:stretch>
            <a:fillRect/>
          </a:stretch>
        </p:blipFill>
        <p:spPr bwMode="auto">
          <a:xfrm>
            <a:off x="0" y="428604"/>
            <a:ext cx="9144000" cy="342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187</TotalTime>
  <Words>70</Words>
  <Application>Microsoft Office PowerPoint</Application>
  <PresentationFormat>Prezentácia na obrazovke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Papier</vt:lpstr>
      <vt:lpstr>Geologická štruktúra krajiny</vt:lpstr>
      <vt:lpstr>Prezentácia programu PowerPoint</vt:lpstr>
      <vt:lpstr>Prezentácia programu PowerPoint</vt:lpstr>
      <vt:lpstr>Štruktúra krajiny</vt:lpstr>
      <vt:lpstr>Prezentácia programu PowerPoint</vt:lpstr>
      <vt:lpstr>Prezentácia programu PowerPoint</vt:lpstr>
      <vt:lpstr>1. Jednotky TOPICKEJ dimenzie</vt:lpstr>
      <vt:lpstr>Prezentácia programu PowerPoint</vt:lpstr>
      <vt:lpstr>Prezentácia programu PowerPoint</vt:lpstr>
      <vt:lpstr>2. JEDNOTKY CHÓRICKEJ DIMENZIE</vt:lpstr>
      <vt:lpstr>Prezentácia programu PowerPoint</vt:lpstr>
      <vt:lpstr>3. Jednotky REGIONÁLNEJ DIMENZIE</vt:lpstr>
      <vt:lpstr>Prezentácia programu PowerPoint</vt:lpstr>
      <vt:lpstr>4. Jednotky PLANETÁRNEJ DIMENZIE</vt:lpstr>
      <vt:lpstr>Prezentácia programu PowerPoint</vt:lpstr>
      <vt:lpstr>Prezentácia programu PowerPoint</vt:lpstr>
      <vt:lpstr>Vytvor správne dvojice: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Geologická štruktúra krajiny</dc:title>
  <dc:creator>PC</dc:creator>
  <cp:lastModifiedBy>student</cp:lastModifiedBy>
  <cp:revision>77</cp:revision>
  <dcterms:created xsi:type="dcterms:W3CDTF">2014-09-24T16:19:47Z</dcterms:created>
  <dcterms:modified xsi:type="dcterms:W3CDTF">2023-09-14T10:19:42Z</dcterms:modified>
</cp:coreProperties>
</file>