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3AFB7171-645A-66D1-E60A-CCAD118E1A23}"/>
              </a:ext>
            </a:extLst>
          </p:cNvPr>
          <p:cNvSpPr txBox="1"/>
          <p:nvPr/>
        </p:nvSpPr>
        <p:spPr>
          <a:xfrm>
            <a:off x="1011381" y="1468582"/>
            <a:ext cx="667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https://www.youtube.com/watch?v=cDKwLS27dUg&amp;t=1s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32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E1D6A-1EAD-E3E8-5DF8-C3699EFC3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2801434"/>
            <a:ext cx="9036242" cy="1646302"/>
          </a:xfrm>
        </p:spPr>
        <p:txBody>
          <a:bodyPr/>
          <a:lstStyle/>
          <a:p>
            <a:r>
              <a:rPr lang="sk-SK" sz="6600" b="1" dirty="0"/>
              <a:t>DRÁŽDIVOSŤ A POHYB RASTLÍN </a:t>
            </a:r>
          </a:p>
        </p:txBody>
      </p:sp>
    </p:spTree>
    <p:extLst>
      <p:ext uri="{BB962C8B-B14F-4D97-AF65-F5344CB8AC3E}">
        <p14:creationId xmlns:p14="http://schemas.microsoft.com/office/powerpoint/2010/main" val="27783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3776D6-8FEE-B495-7B7F-A39DF77A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DRÁŽDIVOSŤ A POHYB RASTLÍN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5E4B63-D1AF-EF6D-051D-FA2FDDF2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275175" cy="831993"/>
          </a:xfrm>
        </p:spPr>
        <p:txBody>
          <a:bodyPr/>
          <a:lstStyle/>
          <a:p>
            <a:pPr marL="0" indent="0">
              <a:buNone/>
            </a:pPr>
            <a:r>
              <a:rPr lang="sk-SK" sz="3600" b="1" dirty="0">
                <a:solidFill>
                  <a:schemeClr val="accent1"/>
                </a:solidFill>
              </a:rPr>
              <a:t>CITLIVOSŤ  </a:t>
            </a:r>
            <a:r>
              <a:rPr lang="sk-SK" b="1" dirty="0">
                <a:solidFill>
                  <a:schemeClr val="accent1"/>
                </a:solidFill>
              </a:rPr>
              <a:t>                          </a:t>
            </a:r>
            <a:r>
              <a:rPr lang="sk-SK" sz="3600" b="1" dirty="0">
                <a:solidFill>
                  <a:schemeClr val="accent1"/>
                </a:solidFill>
              </a:rPr>
              <a:t>DRÁŽDIVOSŤ</a:t>
            </a:r>
            <a:endParaRPr lang="sk-SK" b="1" dirty="0">
              <a:solidFill>
                <a:schemeClr val="accent1"/>
              </a:solidFill>
            </a:endParaRPr>
          </a:p>
        </p:txBody>
      </p:sp>
      <p:sp>
        <p:nvSpPr>
          <p:cNvPr id="4" name="Šípka: obojsmerná vodorovná 3">
            <a:extLst>
              <a:ext uri="{FF2B5EF4-FFF2-40B4-BE49-F238E27FC236}">
                <a16:creationId xmlns:a16="http://schemas.microsoft.com/office/drawing/2014/main" id="{9782793B-FA1A-15FB-9F54-07D5B3151BF8}"/>
              </a:ext>
            </a:extLst>
          </p:cNvPr>
          <p:cNvSpPr/>
          <p:nvPr/>
        </p:nvSpPr>
        <p:spPr>
          <a:xfrm>
            <a:off x="3338945" y="2272175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1CE7870-3CBF-DB86-0E7C-A4171802E9B6}"/>
              </a:ext>
            </a:extLst>
          </p:cNvPr>
          <p:cNvSpPr txBox="1"/>
          <p:nvPr/>
        </p:nvSpPr>
        <p:spPr>
          <a:xfrm>
            <a:off x="677334" y="3429000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/>
              <a:t>Citlivosť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/>
              <a:t>Dráždivosť </a:t>
            </a:r>
          </a:p>
        </p:txBody>
      </p:sp>
    </p:spTree>
    <p:extLst>
      <p:ext uri="{BB962C8B-B14F-4D97-AF65-F5344CB8AC3E}">
        <p14:creationId xmlns:p14="http://schemas.microsoft.com/office/powerpoint/2010/main" val="2263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021F82-BFF2-FD07-8DDA-434ED2B3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VNÚTORNÉ PODMIENKY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5C3730-372B-CFE4-AE75-00173607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412230" cy="388647"/>
          </a:xfrm>
        </p:spPr>
        <p:txBody>
          <a:bodyPr/>
          <a:lstStyle/>
          <a:p>
            <a:r>
              <a:rPr lang="sk-SK" b="1" dirty="0"/>
              <a:t>RASTOVÝ POHYB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FFCA500-80C9-36E3-E782-2FC48504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74" y="2036407"/>
            <a:ext cx="4400334" cy="28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5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5CB6C-BDF6-C195-28A2-38B4FD41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VONKAJŠIE PODMIENKY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96020AC-7BEE-104C-F161-E3E31B15CC2E}"/>
              </a:ext>
            </a:extLst>
          </p:cNvPr>
          <p:cNvSpPr txBox="1"/>
          <p:nvPr/>
        </p:nvSpPr>
        <p:spPr>
          <a:xfrm>
            <a:off x="5645727" y="29787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31E287D-FC69-A4A1-EB6C-634E24E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849832" cy="255260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5A6305C9-48FC-34E2-4C56-87DF6E77A6DA}"/>
              </a:ext>
            </a:extLst>
          </p:cNvPr>
          <p:cNvSpPr txBox="1"/>
          <p:nvPr/>
        </p:nvSpPr>
        <p:spPr>
          <a:xfrm>
            <a:off x="2381443" y="1468735"/>
            <a:ext cx="19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accent1"/>
                </a:solidFill>
              </a:rPr>
              <a:t>FAKTORY</a:t>
            </a:r>
            <a:r>
              <a:rPr lang="sk-SK" dirty="0"/>
              <a:t>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6250C31-BE55-7046-BF51-0D064AA8083F}"/>
              </a:ext>
            </a:extLst>
          </p:cNvPr>
          <p:cNvSpPr txBox="1"/>
          <p:nvPr/>
        </p:nvSpPr>
        <p:spPr>
          <a:xfrm>
            <a:off x="677334" y="2133600"/>
            <a:ext cx="15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1. Fyzikálne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AC80F9AC-8819-3F65-4BD4-1103CE03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3893127"/>
            <a:ext cx="2095500" cy="279082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795DB9AC-10CB-D87C-8849-03A22FA1E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478" y="4899892"/>
            <a:ext cx="2619375" cy="1743075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414D1B75-D6D3-D0BC-7933-93F3BA78D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414" y="528352"/>
            <a:ext cx="3532844" cy="2342429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CACA65CE-865C-FA13-8B8A-080605C62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330" y="2978727"/>
            <a:ext cx="5418666" cy="36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FDEC7-AF2C-D20E-E70A-5758496B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VONKAJŠIE PODMIENKY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82FFA5-6FF9-D806-4128-9CCEEC6F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72448" cy="374793"/>
          </a:xfrm>
        </p:spPr>
        <p:txBody>
          <a:bodyPr/>
          <a:lstStyle/>
          <a:p>
            <a:r>
              <a:rPr lang="cs-CZ" dirty="0" err="1"/>
              <a:t>Fyzikálne</a:t>
            </a:r>
            <a:r>
              <a:rPr lang="cs-CZ" dirty="0"/>
              <a:t> - </a:t>
            </a:r>
            <a:r>
              <a:rPr lang="cs-CZ" dirty="0" err="1"/>
              <a:t>gravitácia</a:t>
            </a:r>
            <a:r>
              <a:rPr lang="cs-CZ" dirty="0"/>
              <a:t> 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09A29F9-8494-2F28-FA7E-04249DEA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97" y="1789545"/>
            <a:ext cx="6537196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3DA52-3CB7-D07A-3B5F-35477D46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VONKAJŠIE PODMIENKY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C8988F-376D-68EA-B46E-ACE6F92B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664084" cy="374793"/>
          </a:xfrm>
        </p:spPr>
        <p:txBody>
          <a:bodyPr/>
          <a:lstStyle/>
          <a:p>
            <a:r>
              <a:rPr lang="sk-SK" dirty="0"/>
              <a:t>CHEMICKÉ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F44110-758F-5AEC-FA0A-C4100165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930400"/>
            <a:ext cx="5646509" cy="35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A021DE-945D-7026-25C3-415930F4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VONKAJŠIE PODMIENKY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922B4-E558-A907-1EF6-FDB656EE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93030" cy="402502"/>
          </a:xfrm>
        </p:spPr>
        <p:txBody>
          <a:bodyPr>
            <a:normAutofit fontScale="92500"/>
          </a:bodyPr>
          <a:lstStyle/>
          <a:p>
            <a:r>
              <a:rPr lang="sk-SK" dirty="0"/>
              <a:t>DOTYK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83ED359-A74B-0332-7E75-06F62DC1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13" y="1270000"/>
            <a:ext cx="3939470" cy="534785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B49437-0BD0-600B-BCE9-BF79984A4D69}"/>
              </a:ext>
            </a:extLst>
          </p:cNvPr>
          <p:cNvSpPr txBox="1"/>
          <p:nvPr/>
        </p:nvSpPr>
        <p:spPr>
          <a:xfrm>
            <a:off x="6246342" y="118687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https://www.mojevideo.sk/video/2733d/rosicka_kapska_si_dala_na_obed_muchu.html</a:t>
            </a:r>
          </a:p>
        </p:txBody>
      </p:sp>
    </p:spTree>
    <p:extLst>
      <p:ext uri="{BB962C8B-B14F-4D97-AF65-F5344CB8AC3E}">
        <p14:creationId xmlns:p14="http://schemas.microsoft.com/office/powerpoint/2010/main" val="40365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A2C8B-885A-4E12-807B-0FDF664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VONKAJŠIE PODMIENKY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FB2EB2-40FB-4626-3944-7C582E00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36230" cy="430211"/>
          </a:xfrm>
        </p:spPr>
        <p:txBody>
          <a:bodyPr/>
          <a:lstStyle/>
          <a:p>
            <a:r>
              <a:rPr lang="sk-SK" dirty="0"/>
              <a:t>Dotyk, otras + chemické reakcie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C5D91D8-20D8-3968-1455-A8929835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03" y="1647970"/>
            <a:ext cx="6291224" cy="4613564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F7DA4317-6AEE-A9D7-2929-AB147DA4C74D}"/>
              </a:ext>
            </a:extLst>
          </p:cNvPr>
          <p:cNvSpPr txBox="1"/>
          <p:nvPr/>
        </p:nvSpPr>
        <p:spPr>
          <a:xfrm>
            <a:off x="5805054" y="438880"/>
            <a:ext cx="325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https://www.mojevideo.sk/video/16294/citliva_rastlina.html</a:t>
            </a:r>
          </a:p>
        </p:txBody>
      </p:sp>
    </p:spTree>
    <p:extLst>
      <p:ext uri="{BB962C8B-B14F-4D97-AF65-F5344CB8AC3E}">
        <p14:creationId xmlns:p14="http://schemas.microsoft.com/office/powerpoint/2010/main" val="6803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102</Words>
  <Application>Microsoft Office PowerPoint</Application>
  <PresentationFormat>Širokouhlá</PresentationFormat>
  <Paragraphs>21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Fazeta</vt:lpstr>
      <vt:lpstr>Prezentácia programu PowerPoint</vt:lpstr>
      <vt:lpstr>DRÁŽDIVOSŤ A POHYB RASTLÍN </vt:lpstr>
      <vt:lpstr>DRÁŽDIVOSŤ A POHYB RASTLÍN</vt:lpstr>
      <vt:lpstr>VNÚTORNÉ PODMIENKY </vt:lpstr>
      <vt:lpstr>VONKAJŠIE PODMIENKY</vt:lpstr>
      <vt:lpstr>VONKAJŠIE PODMIENKY</vt:lpstr>
      <vt:lpstr>VONKAJŠIE PODMIENKY </vt:lpstr>
      <vt:lpstr>VONKAJŠIE PODMIENKY </vt:lpstr>
      <vt:lpstr>VONKAJŠIE PODMIENKY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DRÁŽDIVOSŤ A POHYB RASTLÍN </dc:title>
  <dc:creator>Uzivatel</dc:creator>
  <cp:lastModifiedBy>Uzivatel</cp:lastModifiedBy>
  <cp:revision>5</cp:revision>
  <dcterms:created xsi:type="dcterms:W3CDTF">2022-11-07T21:08:42Z</dcterms:created>
  <dcterms:modified xsi:type="dcterms:W3CDTF">2022-11-08T08:11:44Z</dcterms:modified>
</cp:coreProperties>
</file>