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81515-DCBD-462A-AE29-1A7C6BBD93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7F6D156-AC35-465B-886D-125A16CD6249}">
      <dgm:prSet phldrT="[Text]" custT="1"/>
      <dgm:spPr/>
      <dgm:t>
        <a:bodyPr/>
        <a:lstStyle/>
        <a:p>
          <a:pPr algn="l"/>
          <a:r>
            <a:rPr lang="cs-CZ" sz="4000" b="1" dirty="0"/>
            <a:t>Ríša: </a:t>
          </a:r>
          <a:r>
            <a:rPr lang="cs-CZ" sz="4000" b="1" dirty="0" err="1"/>
            <a:t>Jednobunkovce</a:t>
          </a:r>
          <a:endParaRPr lang="sk-SK" sz="4000" b="1" dirty="0"/>
        </a:p>
      </dgm:t>
    </dgm:pt>
    <dgm:pt modelId="{4083D112-FC09-4616-8F6D-7B81DF18299A}" type="parTrans" cxnId="{516180DC-9B4F-4F02-8AE9-FB1E5C03059F}">
      <dgm:prSet/>
      <dgm:spPr/>
      <dgm:t>
        <a:bodyPr/>
        <a:lstStyle/>
        <a:p>
          <a:endParaRPr lang="sk-SK"/>
        </a:p>
      </dgm:t>
    </dgm:pt>
    <dgm:pt modelId="{AC03730F-E3E5-4660-B132-9148051229FB}" type="sibTrans" cxnId="{516180DC-9B4F-4F02-8AE9-FB1E5C03059F}">
      <dgm:prSet/>
      <dgm:spPr/>
      <dgm:t>
        <a:bodyPr/>
        <a:lstStyle/>
        <a:p>
          <a:endParaRPr lang="sk-SK"/>
        </a:p>
      </dgm:t>
    </dgm:pt>
    <dgm:pt modelId="{71CEF6C5-C121-4F15-A66E-C7E12D605B26}">
      <dgm:prSet phldrT="[Text]"/>
      <dgm:spPr/>
      <dgm:t>
        <a:bodyPr/>
        <a:lstStyle/>
        <a:p>
          <a:r>
            <a:rPr lang="cs-CZ" b="1" dirty="0"/>
            <a:t>1</a:t>
          </a:r>
          <a:r>
            <a:rPr lang="sk-SK" b="1" noProof="0" dirty="0"/>
            <a:t>. Kmeň: </a:t>
          </a:r>
          <a:r>
            <a:rPr lang="sk-SK" b="1" noProof="0" dirty="0" err="1"/>
            <a:t>Meňavkobičíkovce</a:t>
          </a:r>
          <a:r>
            <a:rPr lang="sk-SK" b="1" noProof="0" dirty="0"/>
            <a:t> </a:t>
          </a:r>
        </a:p>
      </dgm:t>
    </dgm:pt>
    <dgm:pt modelId="{DE1DF2C3-82C3-4E42-BAE4-39ED012F0198}" type="parTrans" cxnId="{7A17964A-A7B4-435C-9B76-D02B759080F1}">
      <dgm:prSet/>
      <dgm:spPr/>
      <dgm:t>
        <a:bodyPr/>
        <a:lstStyle/>
        <a:p>
          <a:endParaRPr lang="sk-SK"/>
        </a:p>
      </dgm:t>
    </dgm:pt>
    <dgm:pt modelId="{8D4D5861-681C-437C-9770-242F9D54E882}" type="sibTrans" cxnId="{7A17964A-A7B4-435C-9B76-D02B759080F1}">
      <dgm:prSet/>
      <dgm:spPr/>
      <dgm:t>
        <a:bodyPr/>
        <a:lstStyle/>
        <a:p>
          <a:endParaRPr lang="sk-SK"/>
        </a:p>
      </dgm:t>
    </dgm:pt>
    <dgm:pt modelId="{9957AA88-EACD-4292-9068-82CF8539EB4A}">
      <dgm:prSet phldrT="[Text]"/>
      <dgm:spPr/>
      <dgm:t>
        <a:bodyPr/>
        <a:lstStyle/>
        <a:p>
          <a:r>
            <a:rPr lang="cs-CZ" b="1" dirty="0"/>
            <a:t>2. </a:t>
          </a:r>
          <a:r>
            <a:rPr lang="sk-SK" b="1" noProof="0" dirty="0"/>
            <a:t>Kmeň</a:t>
          </a:r>
          <a:r>
            <a:rPr lang="cs-CZ" b="1" dirty="0"/>
            <a:t>: Výtrusovce </a:t>
          </a:r>
          <a:endParaRPr lang="sk-SK" b="1" dirty="0"/>
        </a:p>
      </dgm:t>
    </dgm:pt>
    <dgm:pt modelId="{F6CF33E0-E9B2-4475-8240-A1A0A26D5B0C}" type="parTrans" cxnId="{BBFDB50B-F77E-4563-989E-3EDB2E30334E}">
      <dgm:prSet/>
      <dgm:spPr/>
      <dgm:t>
        <a:bodyPr/>
        <a:lstStyle/>
        <a:p>
          <a:endParaRPr lang="sk-SK"/>
        </a:p>
      </dgm:t>
    </dgm:pt>
    <dgm:pt modelId="{7B89CF48-BEA8-4DA5-B5F5-AFFB877548F8}" type="sibTrans" cxnId="{BBFDB50B-F77E-4563-989E-3EDB2E30334E}">
      <dgm:prSet/>
      <dgm:spPr/>
      <dgm:t>
        <a:bodyPr/>
        <a:lstStyle/>
        <a:p>
          <a:endParaRPr lang="sk-SK"/>
        </a:p>
      </dgm:t>
    </dgm:pt>
    <dgm:pt modelId="{2D940E29-883B-484E-8252-25B15558EC51}">
      <dgm:prSet phldrT="[Text]"/>
      <dgm:spPr/>
      <dgm:t>
        <a:bodyPr/>
        <a:lstStyle/>
        <a:p>
          <a:r>
            <a:rPr lang="cs-CZ" b="1" dirty="0"/>
            <a:t>3. </a:t>
          </a:r>
          <a:r>
            <a:rPr lang="sk-SK" b="1" noProof="0" dirty="0"/>
            <a:t>Kmeň</a:t>
          </a:r>
          <a:r>
            <a:rPr lang="cs-CZ" b="1" dirty="0"/>
            <a:t>: Nálevníky </a:t>
          </a:r>
          <a:endParaRPr lang="sk-SK" b="1" dirty="0"/>
        </a:p>
      </dgm:t>
    </dgm:pt>
    <dgm:pt modelId="{25EDFF5F-C5E5-47CE-9F70-D6E5BFF06374}" type="parTrans" cxnId="{546B538D-16DD-47B0-8CC1-64BB9A420667}">
      <dgm:prSet/>
      <dgm:spPr/>
      <dgm:t>
        <a:bodyPr/>
        <a:lstStyle/>
        <a:p>
          <a:endParaRPr lang="sk-SK"/>
        </a:p>
      </dgm:t>
    </dgm:pt>
    <dgm:pt modelId="{A4458C1B-DCD0-4303-A991-5092A4519335}" type="sibTrans" cxnId="{546B538D-16DD-47B0-8CC1-64BB9A420667}">
      <dgm:prSet/>
      <dgm:spPr/>
      <dgm:t>
        <a:bodyPr/>
        <a:lstStyle/>
        <a:p>
          <a:endParaRPr lang="sk-SK"/>
        </a:p>
      </dgm:t>
    </dgm:pt>
    <dgm:pt modelId="{83B151CA-9932-46DC-95AC-941231E641FE}">
      <dgm:prSet/>
      <dgm:spPr/>
      <dgm:t>
        <a:bodyPr/>
        <a:lstStyle/>
        <a:p>
          <a:r>
            <a:rPr lang="sk-SK" dirty="0"/>
            <a:t>Podkmene: Bičíkovce a </a:t>
          </a:r>
          <a:r>
            <a:rPr lang="sk-SK" dirty="0" err="1"/>
            <a:t>Koreňonožce</a:t>
          </a:r>
          <a:r>
            <a:rPr lang="sk-SK" dirty="0"/>
            <a:t> </a:t>
          </a:r>
        </a:p>
      </dgm:t>
    </dgm:pt>
    <dgm:pt modelId="{7D19F768-EAB9-4293-B94A-1EBF09981524}" type="parTrans" cxnId="{8A47BFAC-06F2-475F-8F4B-966C30A48465}">
      <dgm:prSet/>
      <dgm:spPr/>
      <dgm:t>
        <a:bodyPr/>
        <a:lstStyle/>
        <a:p>
          <a:endParaRPr lang="sk-SK"/>
        </a:p>
      </dgm:t>
    </dgm:pt>
    <dgm:pt modelId="{DDD2C818-4AA2-4298-B74C-66F0F93D7D83}" type="sibTrans" cxnId="{8A47BFAC-06F2-475F-8F4B-966C30A48465}">
      <dgm:prSet/>
      <dgm:spPr/>
      <dgm:t>
        <a:bodyPr/>
        <a:lstStyle/>
        <a:p>
          <a:endParaRPr lang="sk-SK"/>
        </a:p>
      </dgm:t>
    </dgm:pt>
    <dgm:pt modelId="{DC17E3B9-5814-486A-9BDB-E98B56C16C1E}">
      <dgm:prSet/>
      <dgm:spPr/>
      <dgm:t>
        <a:bodyPr/>
        <a:lstStyle/>
        <a:p>
          <a:r>
            <a:rPr lang="sk-SK" dirty="0"/>
            <a:t>Triedy: </a:t>
          </a:r>
          <a:r>
            <a:rPr lang="sk-SK" dirty="0" err="1"/>
            <a:t>Gregariny</a:t>
          </a:r>
          <a:r>
            <a:rPr lang="sk-SK" dirty="0"/>
            <a:t>, </a:t>
          </a:r>
          <a:r>
            <a:rPr lang="sk-SK" dirty="0" err="1"/>
            <a:t>Kokcídie</a:t>
          </a:r>
          <a:r>
            <a:rPr lang="sk-SK" dirty="0"/>
            <a:t>, </a:t>
          </a:r>
          <a:r>
            <a:rPr lang="sk-SK" dirty="0" err="1"/>
            <a:t>Krvinovky</a:t>
          </a:r>
          <a:endParaRPr lang="sk-SK" dirty="0"/>
        </a:p>
      </dgm:t>
    </dgm:pt>
    <dgm:pt modelId="{EDF9A01B-22A1-4DE8-9935-26BCEC227BFD}" type="parTrans" cxnId="{DD9CA5B4-A82E-462A-91F2-0046C53E98CC}">
      <dgm:prSet/>
      <dgm:spPr/>
      <dgm:t>
        <a:bodyPr/>
        <a:lstStyle/>
        <a:p>
          <a:endParaRPr lang="sk-SK"/>
        </a:p>
      </dgm:t>
    </dgm:pt>
    <dgm:pt modelId="{6018F1EB-F08A-4C6D-BFEA-1102D7472ACD}" type="sibTrans" cxnId="{DD9CA5B4-A82E-462A-91F2-0046C53E98CC}">
      <dgm:prSet/>
      <dgm:spPr/>
      <dgm:t>
        <a:bodyPr/>
        <a:lstStyle/>
        <a:p>
          <a:endParaRPr lang="sk-SK"/>
        </a:p>
      </dgm:t>
    </dgm:pt>
    <dgm:pt modelId="{725FF526-3FBB-4D0B-94A2-622B8784E695}">
      <dgm:prSet/>
      <dgm:spPr/>
      <dgm:t>
        <a:bodyPr/>
        <a:lstStyle/>
        <a:p>
          <a:r>
            <a:rPr lang="sk-SK" dirty="0"/>
            <a:t>Veľká skupina </a:t>
          </a:r>
        </a:p>
      </dgm:t>
    </dgm:pt>
    <dgm:pt modelId="{BD747C57-EC07-4F08-AF32-EE384DAEDBB8}" type="parTrans" cxnId="{C78516B2-E219-40E3-91A2-0536485F451D}">
      <dgm:prSet/>
      <dgm:spPr/>
      <dgm:t>
        <a:bodyPr/>
        <a:lstStyle/>
        <a:p>
          <a:endParaRPr lang="sk-SK"/>
        </a:p>
      </dgm:t>
    </dgm:pt>
    <dgm:pt modelId="{DEFD46CD-02C3-416B-B220-7B6AD2099863}" type="sibTrans" cxnId="{C78516B2-E219-40E3-91A2-0536485F451D}">
      <dgm:prSet/>
      <dgm:spPr/>
      <dgm:t>
        <a:bodyPr/>
        <a:lstStyle/>
        <a:p>
          <a:endParaRPr lang="sk-SK"/>
        </a:p>
      </dgm:t>
    </dgm:pt>
    <dgm:pt modelId="{23962A64-6748-43CA-BCEB-02933DEFC71A}">
      <dgm:prSet/>
      <dgm:spPr/>
      <dgm:t>
        <a:bodyPr/>
        <a:lstStyle/>
        <a:p>
          <a:r>
            <a:rPr lang="sk-SK" dirty="0" err="1"/>
            <a:t>Nadtriedy</a:t>
          </a:r>
          <a:r>
            <a:rPr lang="sk-SK" dirty="0"/>
            <a:t>: </a:t>
          </a:r>
          <a:r>
            <a:rPr lang="sk-SK" dirty="0" err="1"/>
            <a:t>meňavkovce</a:t>
          </a:r>
          <a:r>
            <a:rPr lang="sk-SK" dirty="0"/>
            <a:t> a </a:t>
          </a:r>
          <a:r>
            <a:rPr lang="sk-SK" dirty="0" err="1"/>
            <a:t>nitkonožce</a:t>
          </a:r>
          <a:r>
            <a:rPr lang="sk-SK" dirty="0"/>
            <a:t> </a:t>
          </a:r>
        </a:p>
      </dgm:t>
    </dgm:pt>
    <dgm:pt modelId="{49AE5E10-17CC-481B-B1E7-24DCACD3F175}" type="parTrans" cxnId="{96775D97-7CDC-42A6-B4A3-FCD73AB62C5A}">
      <dgm:prSet/>
      <dgm:spPr/>
      <dgm:t>
        <a:bodyPr/>
        <a:lstStyle/>
        <a:p>
          <a:endParaRPr lang="sk-SK"/>
        </a:p>
      </dgm:t>
    </dgm:pt>
    <dgm:pt modelId="{DECFC711-24FE-441D-BEC1-DA4C4DE99697}" type="sibTrans" cxnId="{96775D97-7CDC-42A6-B4A3-FCD73AB62C5A}">
      <dgm:prSet/>
      <dgm:spPr/>
      <dgm:t>
        <a:bodyPr/>
        <a:lstStyle/>
        <a:p>
          <a:endParaRPr lang="sk-SK"/>
        </a:p>
      </dgm:t>
    </dgm:pt>
    <dgm:pt modelId="{D8BB85E3-2B41-4079-9623-429E6043F109}" type="pres">
      <dgm:prSet presAssocID="{DD781515-DCBD-462A-AE29-1A7C6BBD93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3D214C01-AEF7-4078-A58E-500DDA6B8B77}" type="pres">
      <dgm:prSet presAssocID="{A7F6D156-AC35-465B-886D-125A16CD6249}" presName="hierRoot1" presStyleCnt="0">
        <dgm:presLayoutVars>
          <dgm:hierBranch val="init"/>
        </dgm:presLayoutVars>
      </dgm:prSet>
      <dgm:spPr/>
    </dgm:pt>
    <dgm:pt modelId="{8C8BC745-A617-4991-A890-B8F3591CADE2}" type="pres">
      <dgm:prSet presAssocID="{A7F6D156-AC35-465B-886D-125A16CD6249}" presName="rootComposite1" presStyleCnt="0"/>
      <dgm:spPr/>
    </dgm:pt>
    <dgm:pt modelId="{D73E71D0-9C27-4BA7-9903-84576ABABFDD}" type="pres">
      <dgm:prSet presAssocID="{A7F6D156-AC35-465B-886D-125A16CD6249}" presName="rootText1" presStyleLbl="node0" presStyleIdx="0" presStyleCnt="1" custScaleX="130309" custScaleY="10020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8A54008-DF94-4ADD-B1D7-E6A0FCCB2723}" type="pres">
      <dgm:prSet presAssocID="{A7F6D156-AC35-465B-886D-125A16CD6249}" presName="rootConnector1" presStyleLbl="node1" presStyleIdx="0" presStyleCnt="0"/>
      <dgm:spPr/>
      <dgm:t>
        <a:bodyPr/>
        <a:lstStyle/>
        <a:p>
          <a:endParaRPr lang="sk-SK"/>
        </a:p>
      </dgm:t>
    </dgm:pt>
    <dgm:pt modelId="{128EE954-4AEA-4290-B334-4A8B0657E1D2}" type="pres">
      <dgm:prSet presAssocID="{A7F6D156-AC35-465B-886D-125A16CD6249}" presName="hierChild2" presStyleCnt="0"/>
      <dgm:spPr/>
    </dgm:pt>
    <dgm:pt modelId="{447A9065-3E9C-416D-ACD5-6E53B64F2055}" type="pres">
      <dgm:prSet presAssocID="{DE1DF2C3-82C3-4E42-BAE4-39ED012F0198}" presName="Name37" presStyleLbl="parChTrans1D2" presStyleIdx="0" presStyleCnt="3"/>
      <dgm:spPr/>
      <dgm:t>
        <a:bodyPr/>
        <a:lstStyle/>
        <a:p>
          <a:endParaRPr lang="sk-SK"/>
        </a:p>
      </dgm:t>
    </dgm:pt>
    <dgm:pt modelId="{B89ADBEC-6C29-405A-9EBB-3A70C50C4E38}" type="pres">
      <dgm:prSet presAssocID="{71CEF6C5-C121-4F15-A66E-C7E12D605B26}" presName="hierRoot2" presStyleCnt="0">
        <dgm:presLayoutVars>
          <dgm:hierBranch val="init"/>
        </dgm:presLayoutVars>
      </dgm:prSet>
      <dgm:spPr/>
    </dgm:pt>
    <dgm:pt modelId="{790A11D9-6BEB-472D-BCF5-CABCFEA36AC0}" type="pres">
      <dgm:prSet presAssocID="{71CEF6C5-C121-4F15-A66E-C7E12D605B26}" presName="rootComposite" presStyleCnt="0"/>
      <dgm:spPr/>
    </dgm:pt>
    <dgm:pt modelId="{17DD6D2B-DF98-4346-A865-A7F6F1A89991}" type="pres">
      <dgm:prSet presAssocID="{71CEF6C5-C121-4F15-A66E-C7E12D605B26}" presName="rootText" presStyleLbl="node2" presStyleIdx="0" presStyleCnt="3" custScaleX="92668" custScaleY="5982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B2FB362-DBAD-4870-81F3-2D47C681C616}" type="pres">
      <dgm:prSet presAssocID="{71CEF6C5-C121-4F15-A66E-C7E12D605B26}" presName="rootConnector" presStyleLbl="node2" presStyleIdx="0" presStyleCnt="3"/>
      <dgm:spPr/>
      <dgm:t>
        <a:bodyPr/>
        <a:lstStyle/>
        <a:p>
          <a:endParaRPr lang="sk-SK"/>
        </a:p>
      </dgm:t>
    </dgm:pt>
    <dgm:pt modelId="{808EF664-BB16-40D9-A95F-A4684EBE3AD5}" type="pres">
      <dgm:prSet presAssocID="{71CEF6C5-C121-4F15-A66E-C7E12D605B26}" presName="hierChild4" presStyleCnt="0"/>
      <dgm:spPr/>
    </dgm:pt>
    <dgm:pt modelId="{FE0A45B9-281B-4F78-8FD0-1760BFB07115}" type="pres">
      <dgm:prSet presAssocID="{7D19F768-EAB9-4293-B94A-1EBF09981524}" presName="Name37" presStyleLbl="parChTrans1D3" presStyleIdx="0" presStyleCnt="3"/>
      <dgm:spPr/>
      <dgm:t>
        <a:bodyPr/>
        <a:lstStyle/>
        <a:p>
          <a:endParaRPr lang="sk-SK"/>
        </a:p>
      </dgm:t>
    </dgm:pt>
    <dgm:pt modelId="{2F66BD7F-1FCE-4C43-8E9B-484C3A896C07}" type="pres">
      <dgm:prSet presAssocID="{83B151CA-9932-46DC-95AC-941231E641FE}" presName="hierRoot2" presStyleCnt="0">
        <dgm:presLayoutVars>
          <dgm:hierBranch val="init"/>
        </dgm:presLayoutVars>
      </dgm:prSet>
      <dgm:spPr/>
    </dgm:pt>
    <dgm:pt modelId="{AEEA5363-47AB-4A60-A127-36A86C65301A}" type="pres">
      <dgm:prSet presAssocID="{83B151CA-9932-46DC-95AC-941231E641FE}" presName="rootComposite" presStyleCnt="0"/>
      <dgm:spPr/>
    </dgm:pt>
    <dgm:pt modelId="{B2295A28-6A1C-4B4E-89A6-A256029195A4}" type="pres">
      <dgm:prSet presAssocID="{83B151CA-9932-46DC-95AC-941231E641FE}" presName="rootText" presStyleLbl="node3" presStyleIdx="0" presStyleCnt="3" custScaleX="71033" custScaleY="3969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70580F1-3CA2-4607-BDE7-B0959ADA0FD2}" type="pres">
      <dgm:prSet presAssocID="{83B151CA-9932-46DC-95AC-941231E641FE}" presName="rootConnector" presStyleLbl="node3" presStyleIdx="0" presStyleCnt="3"/>
      <dgm:spPr/>
      <dgm:t>
        <a:bodyPr/>
        <a:lstStyle/>
        <a:p>
          <a:endParaRPr lang="sk-SK"/>
        </a:p>
      </dgm:t>
    </dgm:pt>
    <dgm:pt modelId="{CD14CA49-41CD-4BF1-974E-2CA7ABD49255}" type="pres">
      <dgm:prSet presAssocID="{83B151CA-9932-46DC-95AC-941231E641FE}" presName="hierChild4" presStyleCnt="0"/>
      <dgm:spPr/>
    </dgm:pt>
    <dgm:pt modelId="{97700007-6D23-4860-A5E2-50A79A2AF10A}" type="pres">
      <dgm:prSet presAssocID="{49AE5E10-17CC-481B-B1E7-24DCACD3F175}" presName="Name37" presStyleLbl="parChTrans1D4" presStyleIdx="0" presStyleCnt="1"/>
      <dgm:spPr/>
      <dgm:t>
        <a:bodyPr/>
        <a:lstStyle/>
        <a:p>
          <a:endParaRPr lang="sk-SK"/>
        </a:p>
      </dgm:t>
    </dgm:pt>
    <dgm:pt modelId="{B7BFB399-5F58-4F90-B2E4-2735EA529C2A}" type="pres">
      <dgm:prSet presAssocID="{23962A64-6748-43CA-BCEB-02933DEFC71A}" presName="hierRoot2" presStyleCnt="0">
        <dgm:presLayoutVars>
          <dgm:hierBranch val="init"/>
        </dgm:presLayoutVars>
      </dgm:prSet>
      <dgm:spPr/>
    </dgm:pt>
    <dgm:pt modelId="{952BC971-9FDB-444B-8639-1890ABEF09D3}" type="pres">
      <dgm:prSet presAssocID="{23962A64-6748-43CA-BCEB-02933DEFC71A}" presName="rootComposite" presStyleCnt="0"/>
      <dgm:spPr/>
    </dgm:pt>
    <dgm:pt modelId="{31E4C32F-8C0C-48AA-ADF0-62CD1BB23A28}" type="pres">
      <dgm:prSet presAssocID="{23962A64-6748-43CA-BCEB-02933DEFC71A}" presName="rootText" presStyleLbl="node4" presStyleIdx="0" presStyleCnt="1" custScaleY="3949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28FADE0C-CE39-402A-AF28-F82B9A45E76A}" type="pres">
      <dgm:prSet presAssocID="{23962A64-6748-43CA-BCEB-02933DEFC71A}" presName="rootConnector" presStyleLbl="node4" presStyleIdx="0" presStyleCnt="1"/>
      <dgm:spPr/>
      <dgm:t>
        <a:bodyPr/>
        <a:lstStyle/>
        <a:p>
          <a:endParaRPr lang="sk-SK"/>
        </a:p>
      </dgm:t>
    </dgm:pt>
    <dgm:pt modelId="{3CBE0617-82BA-476F-A546-C10838F00C09}" type="pres">
      <dgm:prSet presAssocID="{23962A64-6748-43CA-BCEB-02933DEFC71A}" presName="hierChild4" presStyleCnt="0"/>
      <dgm:spPr/>
    </dgm:pt>
    <dgm:pt modelId="{C231C774-6974-4A09-A002-23F5D3B37E95}" type="pres">
      <dgm:prSet presAssocID="{23962A64-6748-43CA-BCEB-02933DEFC71A}" presName="hierChild5" presStyleCnt="0"/>
      <dgm:spPr/>
    </dgm:pt>
    <dgm:pt modelId="{8BF99CBC-892A-4C87-A2C5-4CD54E0EC639}" type="pres">
      <dgm:prSet presAssocID="{83B151CA-9932-46DC-95AC-941231E641FE}" presName="hierChild5" presStyleCnt="0"/>
      <dgm:spPr/>
    </dgm:pt>
    <dgm:pt modelId="{3D49A66B-3ABA-4D2C-8B60-EA71B6D2C0BD}" type="pres">
      <dgm:prSet presAssocID="{71CEF6C5-C121-4F15-A66E-C7E12D605B26}" presName="hierChild5" presStyleCnt="0"/>
      <dgm:spPr/>
    </dgm:pt>
    <dgm:pt modelId="{3D727F17-68E7-414D-8E0A-8042004FABCA}" type="pres">
      <dgm:prSet presAssocID="{F6CF33E0-E9B2-4475-8240-A1A0A26D5B0C}" presName="Name37" presStyleLbl="parChTrans1D2" presStyleIdx="1" presStyleCnt="3"/>
      <dgm:spPr/>
      <dgm:t>
        <a:bodyPr/>
        <a:lstStyle/>
        <a:p>
          <a:endParaRPr lang="sk-SK"/>
        </a:p>
      </dgm:t>
    </dgm:pt>
    <dgm:pt modelId="{9C282A9A-D8A8-4D87-A8DC-3442AC5C775C}" type="pres">
      <dgm:prSet presAssocID="{9957AA88-EACD-4292-9068-82CF8539EB4A}" presName="hierRoot2" presStyleCnt="0">
        <dgm:presLayoutVars>
          <dgm:hierBranch val="init"/>
        </dgm:presLayoutVars>
      </dgm:prSet>
      <dgm:spPr/>
    </dgm:pt>
    <dgm:pt modelId="{E29DB32E-357B-4B28-B677-F519A337D6D1}" type="pres">
      <dgm:prSet presAssocID="{9957AA88-EACD-4292-9068-82CF8539EB4A}" presName="rootComposite" presStyleCnt="0"/>
      <dgm:spPr/>
    </dgm:pt>
    <dgm:pt modelId="{C9F1ACC2-2516-4EC8-A55D-F1567E34867D}" type="pres">
      <dgm:prSet presAssocID="{9957AA88-EACD-4292-9068-82CF8539EB4A}" presName="rootText" presStyleLbl="node2" presStyleIdx="1" presStyleCnt="3" custScaleX="79780" custScaleY="6690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FF5DBAB-0964-4F99-B850-94D629A6B2BA}" type="pres">
      <dgm:prSet presAssocID="{9957AA88-EACD-4292-9068-82CF8539EB4A}" presName="rootConnector" presStyleLbl="node2" presStyleIdx="1" presStyleCnt="3"/>
      <dgm:spPr/>
      <dgm:t>
        <a:bodyPr/>
        <a:lstStyle/>
        <a:p>
          <a:endParaRPr lang="sk-SK"/>
        </a:p>
      </dgm:t>
    </dgm:pt>
    <dgm:pt modelId="{157FD640-1636-4101-B03D-F84F7F662D97}" type="pres">
      <dgm:prSet presAssocID="{9957AA88-EACD-4292-9068-82CF8539EB4A}" presName="hierChild4" presStyleCnt="0"/>
      <dgm:spPr/>
    </dgm:pt>
    <dgm:pt modelId="{5F3F94E3-61CE-4397-AA9D-3B5F9625D7A7}" type="pres">
      <dgm:prSet presAssocID="{EDF9A01B-22A1-4DE8-9935-26BCEC227BFD}" presName="Name37" presStyleLbl="parChTrans1D3" presStyleIdx="1" presStyleCnt="3"/>
      <dgm:spPr/>
      <dgm:t>
        <a:bodyPr/>
        <a:lstStyle/>
        <a:p>
          <a:endParaRPr lang="sk-SK"/>
        </a:p>
      </dgm:t>
    </dgm:pt>
    <dgm:pt modelId="{618C39BC-DEE4-48A3-BD4D-28BED8A16FC0}" type="pres">
      <dgm:prSet presAssocID="{DC17E3B9-5814-486A-9BDB-E98B56C16C1E}" presName="hierRoot2" presStyleCnt="0">
        <dgm:presLayoutVars>
          <dgm:hierBranch val="init"/>
        </dgm:presLayoutVars>
      </dgm:prSet>
      <dgm:spPr/>
    </dgm:pt>
    <dgm:pt modelId="{C3D71C90-5426-44A9-8887-C38FAE569C8D}" type="pres">
      <dgm:prSet presAssocID="{DC17E3B9-5814-486A-9BDB-E98B56C16C1E}" presName="rootComposite" presStyleCnt="0"/>
      <dgm:spPr/>
    </dgm:pt>
    <dgm:pt modelId="{F95C2C40-76C4-4181-BEE0-7FBB4A1AF132}" type="pres">
      <dgm:prSet presAssocID="{DC17E3B9-5814-486A-9BDB-E98B56C16C1E}" presName="rootText" presStyleLbl="node3" presStyleIdx="1" presStyleCnt="3" custScaleX="61079" custScaleY="5789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09E1EE1-78D4-414D-9515-74FEC18CD909}" type="pres">
      <dgm:prSet presAssocID="{DC17E3B9-5814-486A-9BDB-E98B56C16C1E}" presName="rootConnector" presStyleLbl="node3" presStyleIdx="1" presStyleCnt="3"/>
      <dgm:spPr/>
      <dgm:t>
        <a:bodyPr/>
        <a:lstStyle/>
        <a:p>
          <a:endParaRPr lang="sk-SK"/>
        </a:p>
      </dgm:t>
    </dgm:pt>
    <dgm:pt modelId="{1625811C-AC6D-4307-A7F9-5B8E293C3A34}" type="pres">
      <dgm:prSet presAssocID="{DC17E3B9-5814-486A-9BDB-E98B56C16C1E}" presName="hierChild4" presStyleCnt="0"/>
      <dgm:spPr/>
    </dgm:pt>
    <dgm:pt modelId="{F4220AC7-B3C4-44D6-9FF2-F5CF10CAD927}" type="pres">
      <dgm:prSet presAssocID="{DC17E3B9-5814-486A-9BDB-E98B56C16C1E}" presName="hierChild5" presStyleCnt="0"/>
      <dgm:spPr/>
    </dgm:pt>
    <dgm:pt modelId="{C9A34F44-F551-4AE3-A6EF-639559B95395}" type="pres">
      <dgm:prSet presAssocID="{9957AA88-EACD-4292-9068-82CF8539EB4A}" presName="hierChild5" presStyleCnt="0"/>
      <dgm:spPr/>
    </dgm:pt>
    <dgm:pt modelId="{54B79D5D-E533-4519-8023-D0852E466DEF}" type="pres">
      <dgm:prSet presAssocID="{25EDFF5F-C5E5-47CE-9F70-D6E5BFF06374}" presName="Name37" presStyleLbl="parChTrans1D2" presStyleIdx="2" presStyleCnt="3"/>
      <dgm:spPr/>
      <dgm:t>
        <a:bodyPr/>
        <a:lstStyle/>
        <a:p>
          <a:endParaRPr lang="sk-SK"/>
        </a:p>
      </dgm:t>
    </dgm:pt>
    <dgm:pt modelId="{0BC5D3E4-D25D-485B-A18C-73DC73ABF030}" type="pres">
      <dgm:prSet presAssocID="{2D940E29-883B-484E-8252-25B15558EC51}" presName="hierRoot2" presStyleCnt="0">
        <dgm:presLayoutVars>
          <dgm:hierBranch val="init"/>
        </dgm:presLayoutVars>
      </dgm:prSet>
      <dgm:spPr/>
    </dgm:pt>
    <dgm:pt modelId="{F43447F6-4B42-428B-86F8-537E7B4F297A}" type="pres">
      <dgm:prSet presAssocID="{2D940E29-883B-484E-8252-25B15558EC51}" presName="rootComposite" presStyleCnt="0"/>
      <dgm:spPr/>
    </dgm:pt>
    <dgm:pt modelId="{5DEC2781-71CD-420F-81DE-71950E069575}" type="pres">
      <dgm:prSet presAssocID="{2D940E29-883B-484E-8252-25B15558EC51}" presName="rootText" presStyleLbl="node2" presStyleIdx="2" presStyleCnt="3" custScaleX="84057" custScaleY="6519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409E883E-3909-43CD-B91A-0935834DE0EA}" type="pres">
      <dgm:prSet presAssocID="{2D940E29-883B-484E-8252-25B15558EC51}" presName="rootConnector" presStyleLbl="node2" presStyleIdx="2" presStyleCnt="3"/>
      <dgm:spPr/>
      <dgm:t>
        <a:bodyPr/>
        <a:lstStyle/>
        <a:p>
          <a:endParaRPr lang="sk-SK"/>
        </a:p>
      </dgm:t>
    </dgm:pt>
    <dgm:pt modelId="{17BEF94A-5397-4380-B3C9-DDD0B5557F81}" type="pres">
      <dgm:prSet presAssocID="{2D940E29-883B-484E-8252-25B15558EC51}" presName="hierChild4" presStyleCnt="0"/>
      <dgm:spPr/>
    </dgm:pt>
    <dgm:pt modelId="{B9219E25-0E87-47C3-A252-DA758EA6A523}" type="pres">
      <dgm:prSet presAssocID="{BD747C57-EC07-4F08-AF32-EE384DAEDBB8}" presName="Name37" presStyleLbl="parChTrans1D3" presStyleIdx="2" presStyleCnt="3"/>
      <dgm:spPr/>
      <dgm:t>
        <a:bodyPr/>
        <a:lstStyle/>
        <a:p>
          <a:endParaRPr lang="sk-SK"/>
        </a:p>
      </dgm:t>
    </dgm:pt>
    <dgm:pt modelId="{CFB5DDE5-49C4-420E-B8E9-9226911E6190}" type="pres">
      <dgm:prSet presAssocID="{725FF526-3FBB-4D0B-94A2-622B8784E695}" presName="hierRoot2" presStyleCnt="0">
        <dgm:presLayoutVars>
          <dgm:hierBranch val="init"/>
        </dgm:presLayoutVars>
      </dgm:prSet>
      <dgm:spPr/>
    </dgm:pt>
    <dgm:pt modelId="{A075FDFA-27A1-41DF-B9BC-6EABDDABB0BC}" type="pres">
      <dgm:prSet presAssocID="{725FF526-3FBB-4D0B-94A2-622B8784E695}" presName="rootComposite" presStyleCnt="0"/>
      <dgm:spPr/>
    </dgm:pt>
    <dgm:pt modelId="{49D6BE8E-2F02-4649-AF32-BCF85FCFBE16}" type="pres">
      <dgm:prSet presAssocID="{725FF526-3FBB-4D0B-94A2-622B8784E695}" presName="rootText" presStyleLbl="node3" presStyleIdx="2" presStyleCnt="3" custScaleY="4234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789ADE38-52D3-4010-84C5-2FA41B36BA43}" type="pres">
      <dgm:prSet presAssocID="{725FF526-3FBB-4D0B-94A2-622B8784E695}" presName="rootConnector" presStyleLbl="node3" presStyleIdx="2" presStyleCnt="3"/>
      <dgm:spPr/>
      <dgm:t>
        <a:bodyPr/>
        <a:lstStyle/>
        <a:p>
          <a:endParaRPr lang="sk-SK"/>
        </a:p>
      </dgm:t>
    </dgm:pt>
    <dgm:pt modelId="{451160D7-F23A-421C-A6EA-926915A202CF}" type="pres">
      <dgm:prSet presAssocID="{725FF526-3FBB-4D0B-94A2-622B8784E695}" presName="hierChild4" presStyleCnt="0"/>
      <dgm:spPr/>
    </dgm:pt>
    <dgm:pt modelId="{1A7670A4-1866-45DC-8E04-5F30751E3EE6}" type="pres">
      <dgm:prSet presAssocID="{725FF526-3FBB-4D0B-94A2-622B8784E695}" presName="hierChild5" presStyleCnt="0"/>
      <dgm:spPr/>
    </dgm:pt>
    <dgm:pt modelId="{64940F5D-3CE4-448F-8F44-9FE36279F444}" type="pres">
      <dgm:prSet presAssocID="{2D940E29-883B-484E-8252-25B15558EC51}" presName="hierChild5" presStyleCnt="0"/>
      <dgm:spPr/>
    </dgm:pt>
    <dgm:pt modelId="{DBC3776B-D0F7-4BB2-95C8-E1B01CEA0B45}" type="pres">
      <dgm:prSet presAssocID="{A7F6D156-AC35-465B-886D-125A16CD6249}" presName="hierChild3" presStyleCnt="0"/>
      <dgm:spPr/>
    </dgm:pt>
  </dgm:ptLst>
  <dgm:cxnLst>
    <dgm:cxn modelId="{BBFDB50B-F77E-4563-989E-3EDB2E30334E}" srcId="{A7F6D156-AC35-465B-886D-125A16CD6249}" destId="{9957AA88-EACD-4292-9068-82CF8539EB4A}" srcOrd="1" destOrd="0" parTransId="{F6CF33E0-E9B2-4475-8240-A1A0A26D5B0C}" sibTransId="{7B89CF48-BEA8-4DA5-B5F5-AFFB877548F8}"/>
    <dgm:cxn modelId="{09B0E347-7F52-433D-BDD4-6CCC7A9AF863}" type="presOf" srcId="{DE1DF2C3-82C3-4E42-BAE4-39ED012F0198}" destId="{447A9065-3E9C-416D-ACD5-6E53B64F2055}" srcOrd="0" destOrd="0" presId="urn:microsoft.com/office/officeart/2005/8/layout/orgChart1"/>
    <dgm:cxn modelId="{55854241-2D9A-4D39-B9CB-ABE135FBC998}" type="presOf" srcId="{71CEF6C5-C121-4F15-A66E-C7E12D605B26}" destId="{17DD6D2B-DF98-4346-A865-A7F6F1A89991}" srcOrd="0" destOrd="0" presId="urn:microsoft.com/office/officeart/2005/8/layout/orgChart1"/>
    <dgm:cxn modelId="{F4274479-3C5A-490B-9DD7-99C2CA8075C4}" type="presOf" srcId="{2D940E29-883B-484E-8252-25B15558EC51}" destId="{5DEC2781-71CD-420F-81DE-71950E069575}" srcOrd="0" destOrd="0" presId="urn:microsoft.com/office/officeart/2005/8/layout/orgChart1"/>
    <dgm:cxn modelId="{7D0307A2-2439-402E-BB85-6DEB297AA967}" type="presOf" srcId="{DD781515-DCBD-462A-AE29-1A7C6BBD9356}" destId="{D8BB85E3-2B41-4079-9623-429E6043F109}" srcOrd="0" destOrd="0" presId="urn:microsoft.com/office/officeart/2005/8/layout/orgChart1"/>
    <dgm:cxn modelId="{4A0D3D2F-FEEA-4D4E-8494-EF393DADB133}" type="presOf" srcId="{7D19F768-EAB9-4293-B94A-1EBF09981524}" destId="{FE0A45B9-281B-4F78-8FD0-1760BFB07115}" srcOrd="0" destOrd="0" presId="urn:microsoft.com/office/officeart/2005/8/layout/orgChart1"/>
    <dgm:cxn modelId="{DD9CA5B4-A82E-462A-91F2-0046C53E98CC}" srcId="{9957AA88-EACD-4292-9068-82CF8539EB4A}" destId="{DC17E3B9-5814-486A-9BDB-E98B56C16C1E}" srcOrd="0" destOrd="0" parTransId="{EDF9A01B-22A1-4DE8-9935-26BCEC227BFD}" sibTransId="{6018F1EB-F08A-4C6D-BFEA-1102D7472ACD}"/>
    <dgm:cxn modelId="{21200939-DC1D-4CCA-9668-C2B5CD8F329E}" type="presOf" srcId="{25EDFF5F-C5E5-47CE-9F70-D6E5BFF06374}" destId="{54B79D5D-E533-4519-8023-D0852E466DEF}" srcOrd="0" destOrd="0" presId="urn:microsoft.com/office/officeart/2005/8/layout/orgChart1"/>
    <dgm:cxn modelId="{3DBB7024-AA4C-49EF-8A2B-B256DB7FCE25}" type="presOf" srcId="{A7F6D156-AC35-465B-886D-125A16CD6249}" destId="{D73E71D0-9C27-4BA7-9903-84576ABABFDD}" srcOrd="0" destOrd="0" presId="urn:microsoft.com/office/officeart/2005/8/layout/orgChart1"/>
    <dgm:cxn modelId="{473C1FC3-E0F8-4E7B-9AD2-B9AB58AF5EED}" type="presOf" srcId="{23962A64-6748-43CA-BCEB-02933DEFC71A}" destId="{31E4C32F-8C0C-48AA-ADF0-62CD1BB23A28}" srcOrd="0" destOrd="0" presId="urn:microsoft.com/office/officeart/2005/8/layout/orgChart1"/>
    <dgm:cxn modelId="{2CDDFE11-17A8-4F91-94DC-4B96333AE620}" type="presOf" srcId="{83B151CA-9932-46DC-95AC-941231E641FE}" destId="{870580F1-3CA2-4607-BDE7-B0959ADA0FD2}" srcOrd="1" destOrd="0" presId="urn:microsoft.com/office/officeart/2005/8/layout/orgChart1"/>
    <dgm:cxn modelId="{FF9CEDB5-E20F-4BE5-AADA-4E534506D28E}" type="presOf" srcId="{F6CF33E0-E9B2-4475-8240-A1A0A26D5B0C}" destId="{3D727F17-68E7-414D-8E0A-8042004FABCA}" srcOrd="0" destOrd="0" presId="urn:microsoft.com/office/officeart/2005/8/layout/orgChart1"/>
    <dgm:cxn modelId="{96775D97-7CDC-42A6-B4A3-FCD73AB62C5A}" srcId="{83B151CA-9932-46DC-95AC-941231E641FE}" destId="{23962A64-6748-43CA-BCEB-02933DEFC71A}" srcOrd="0" destOrd="0" parTransId="{49AE5E10-17CC-481B-B1E7-24DCACD3F175}" sibTransId="{DECFC711-24FE-441D-BEC1-DA4C4DE99697}"/>
    <dgm:cxn modelId="{546B538D-16DD-47B0-8CC1-64BB9A420667}" srcId="{A7F6D156-AC35-465B-886D-125A16CD6249}" destId="{2D940E29-883B-484E-8252-25B15558EC51}" srcOrd="2" destOrd="0" parTransId="{25EDFF5F-C5E5-47CE-9F70-D6E5BFF06374}" sibTransId="{A4458C1B-DCD0-4303-A991-5092A4519335}"/>
    <dgm:cxn modelId="{B1B23451-0B82-4CDF-9711-830087C81B28}" type="presOf" srcId="{9957AA88-EACD-4292-9068-82CF8539EB4A}" destId="{EFF5DBAB-0964-4F99-B850-94D629A6B2BA}" srcOrd="1" destOrd="0" presId="urn:microsoft.com/office/officeart/2005/8/layout/orgChart1"/>
    <dgm:cxn modelId="{74AA4CFA-7F55-413C-8815-61CCC6DA947A}" type="presOf" srcId="{EDF9A01B-22A1-4DE8-9935-26BCEC227BFD}" destId="{5F3F94E3-61CE-4397-AA9D-3B5F9625D7A7}" srcOrd="0" destOrd="0" presId="urn:microsoft.com/office/officeart/2005/8/layout/orgChart1"/>
    <dgm:cxn modelId="{502FF757-14C0-41F5-826E-AC5A2946727A}" type="presOf" srcId="{DC17E3B9-5814-486A-9BDB-E98B56C16C1E}" destId="{E09E1EE1-78D4-414D-9515-74FEC18CD909}" srcOrd="1" destOrd="0" presId="urn:microsoft.com/office/officeart/2005/8/layout/orgChart1"/>
    <dgm:cxn modelId="{B9049645-F229-4631-A4C6-5FD4055373CF}" type="presOf" srcId="{71CEF6C5-C121-4F15-A66E-C7E12D605B26}" destId="{BB2FB362-DBAD-4870-81F3-2D47C681C616}" srcOrd="1" destOrd="0" presId="urn:microsoft.com/office/officeart/2005/8/layout/orgChart1"/>
    <dgm:cxn modelId="{DA3A875A-1E45-486D-8F49-10471AFE7F47}" type="presOf" srcId="{725FF526-3FBB-4D0B-94A2-622B8784E695}" destId="{789ADE38-52D3-4010-84C5-2FA41B36BA43}" srcOrd="1" destOrd="0" presId="urn:microsoft.com/office/officeart/2005/8/layout/orgChart1"/>
    <dgm:cxn modelId="{6F8620FD-06AD-4047-AAE1-0104AE85E953}" type="presOf" srcId="{23962A64-6748-43CA-BCEB-02933DEFC71A}" destId="{28FADE0C-CE39-402A-AF28-F82B9A45E76A}" srcOrd="1" destOrd="0" presId="urn:microsoft.com/office/officeart/2005/8/layout/orgChart1"/>
    <dgm:cxn modelId="{A60865CB-23AB-4E2A-85AE-AD715ABEA7F3}" type="presOf" srcId="{DC17E3B9-5814-486A-9BDB-E98B56C16C1E}" destId="{F95C2C40-76C4-4181-BEE0-7FBB4A1AF132}" srcOrd="0" destOrd="0" presId="urn:microsoft.com/office/officeart/2005/8/layout/orgChart1"/>
    <dgm:cxn modelId="{B5CF5B68-D0AB-447C-97AA-DAB7A6B70460}" type="presOf" srcId="{2D940E29-883B-484E-8252-25B15558EC51}" destId="{409E883E-3909-43CD-B91A-0935834DE0EA}" srcOrd="1" destOrd="0" presId="urn:microsoft.com/office/officeart/2005/8/layout/orgChart1"/>
    <dgm:cxn modelId="{A2C96A57-97C4-408C-888E-FB6E9B105EBE}" type="presOf" srcId="{49AE5E10-17CC-481B-B1E7-24DCACD3F175}" destId="{97700007-6D23-4860-A5E2-50A79A2AF10A}" srcOrd="0" destOrd="0" presId="urn:microsoft.com/office/officeart/2005/8/layout/orgChart1"/>
    <dgm:cxn modelId="{30C541BC-535C-43C5-BBB8-7F97900953EE}" type="presOf" srcId="{725FF526-3FBB-4D0B-94A2-622B8784E695}" destId="{49D6BE8E-2F02-4649-AF32-BCF85FCFBE16}" srcOrd="0" destOrd="0" presId="urn:microsoft.com/office/officeart/2005/8/layout/orgChart1"/>
    <dgm:cxn modelId="{516180DC-9B4F-4F02-8AE9-FB1E5C03059F}" srcId="{DD781515-DCBD-462A-AE29-1A7C6BBD9356}" destId="{A7F6D156-AC35-465B-886D-125A16CD6249}" srcOrd="0" destOrd="0" parTransId="{4083D112-FC09-4616-8F6D-7B81DF18299A}" sibTransId="{AC03730F-E3E5-4660-B132-9148051229FB}"/>
    <dgm:cxn modelId="{C78516B2-E219-40E3-91A2-0536485F451D}" srcId="{2D940E29-883B-484E-8252-25B15558EC51}" destId="{725FF526-3FBB-4D0B-94A2-622B8784E695}" srcOrd="0" destOrd="0" parTransId="{BD747C57-EC07-4F08-AF32-EE384DAEDBB8}" sibTransId="{DEFD46CD-02C3-416B-B220-7B6AD2099863}"/>
    <dgm:cxn modelId="{363F8EEC-7FC2-4178-A639-50463C270C78}" type="presOf" srcId="{A7F6D156-AC35-465B-886D-125A16CD6249}" destId="{88A54008-DF94-4ADD-B1D7-E6A0FCCB2723}" srcOrd="1" destOrd="0" presId="urn:microsoft.com/office/officeart/2005/8/layout/orgChart1"/>
    <dgm:cxn modelId="{8A47BFAC-06F2-475F-8F4B-966C30A48465}" srcId="{71CEF6C5-C121-4F15-A66E-C7E12D605B26}" destId="{83B151CA-9932-46DC-95AC-941231E641FE}" srcOrd="0" destOrd="0" parTransId="{7D19F768-EAB9-4293-B94A-1EBF09981524}" sibTransId="{DDD2C818-4AA2-4298-B74C-66F0F93D7D83}"/>
    <dgm:cxn modelId="{CBBEA8DF-92C5-4601-8544-5F7F2F98672D}" type="presOf" srcId="{83B151CA-9932-46DC-95AC-941231E641FE}" destId="{B2295A28-6A1C-4B4E-89A6-A256029195A4}" srcOrd="0" destOrd="0" presId="urn:microsoft.com/office/officeart/2005/8/layout/orgChart1"/>
    <dgm:cxn modelId="{7A17964A-A7B4-435C-9B76-D02B759080F1}" srcId="{A7F6D156-AC35-465B-886D-125A16CD6249}" destId="{71CEF6C5-C121-4F15-A66E-C7E12D605B26}" srcOrd="0" destOrd="0" parTransId="{DE1DF2C3-82C3-4E42-BAE4-39ED012F0198}" sibTransId="{8D4D5861-681C-437C-9770-242F9D54E882}"/>
    <dgm:cxn modelId="{FD7C4B13-AE97-44E0-B27A-05563E322029}" type="presOf" srcId="{BD747C57-EC07-4F08-AF32-EE384DAEDBB8}" destId="{B9219E25-0E87-47C3-A252-DA758EA6A523}" srcOrd="0" destOrd="0" presId="urn:microsoft.com/office/officeart/2005/8/layout/orgChart1"/>
    <dgm:cxn modelId="{634DC539-3351-4B8B-A510-57FBA96350A2}" type="presOf" srcId="{9957AA88-EACD-4292-9068-82CF8539EB4A}" destId="{C9F1ACC2-2516-4EC8-A55D-F1567E34867D}" srcOrd="0" destOrd="0" presId="urn:microsoft.com/office/officeart/2005/8/layout/orgChart1"/>
    <dgm:cxn modelId="{1B55A4DE-B5B8-47AE-8235-17CD2C2DFB6A}" type="presParOf" srcId="{D8BB85E3-2B41-4079-9623-429E6043F109}" destId="{3D214C01-AEF7-4078-A58E-500DDA6B8B77}" srcOrd="0" destOrd="0" presId="urn:microsoft.com/office/officeart/2005/8/layout/orgChart1"/>
    <dgm:cxn modelId="{A5D0A447-309E-4982-8A5E-84085CA8A600}" type="presParOf" srcId="{3D214C01-AEF7-4078-A58E-500DDA6B8B77}" destId="{8C8BC745-A617-4991-A890-B8F3591CADE2}" srcOrd="0" destOrd="0" presId="urn:microsoft.com/office/officeart/2005/8/layout/orgChart1"/>
    <dgm:cxn modelId="{062D3F1C-4148-4890-9E8B-BCB51EC1A726}" type="presParOf" srcId="{8C8BC745-A617-4991-A890-B8F3591CADE2}" destId="{D73E71D0-9C27-4BA7-9903-84576ABABFDD}" srcOrd="0" destOrd="0" presId="urn:microsoft.com/office/officeart/2005/8/layout/orgChart1"/>
    <dgm:cxn modelId="{64DEB4BD-651D-4277-AB5A-677B47BB7EBE}" type="presParOf" srcId="{8C8BC745-A617-4991-A890-B8F3591CADE2}" destId="{88A54008-DF94-4ADD-B1D7-E6A0FCCB2723}" srcOrd="1" destOrd="0" presId="urn:microsoft.com/office/officeart/2005/8/layout/orgChart1"/>
    <dgm:cxn modelId="{7B2139C0-6D9B-44F8-A223-97A592191F53}" type="presParOf" srcId="{3D214C01-AEF7-4078-A58E-500DDA6B8B77}" destId="{128EE954-4AEA-4290-B334-4A8B0657E1D2}" srcOrd="1" destOrd="0" presId="urn:microsoft.com/office/officeart/2005/8/layout/orgChart1"/>
    <dgm:cxn modelId="{3A6FD32A-4D2A-4BDC-8151-273A649A016B}" type="presParOf" srcId="{128EE954-4AEA-4290-B334-4A8B0657E1D2}" destId="{447A9065-3E9C-416D-ACD5-6E53B64F2055}" srcOrd="0" destOrd="0" presId="urn:microsoft.com/office/officeart/2005/8/layout/orgChart1"/>
    <dgm:cxn modelId="{602B5632-62D8-4F1A-8983-5BFBC287541C}" type="presParOf" srcId="{128EE954-4AEA-4290-B334-4A8B0657E1D2}" destId="{B89ADBEC-6C29-405A-9EBB-3A70C50C4E38}" srcOrd="1" destOrd="0" presId="urn:microsoft.com/office/officeart/2005/8/layout/orgChart1"/>
    <dgm:cxn modelId="{523D1DD1-017D-4C3C-85CA-B24692558423}" type="presParOf" srcId="{B89ADBEC-6C29-405A-9EBB-3A70C50C4E38}" destId="{790A11D9-6BEB-472D-BCF5-CABCFEA36AC0}" srcOrd="0" destOrd="0" presId="urn:microsoft.com/office/officeart/2005/8/layout/orgChart1"/>
    <dgm:cxn modelId="{E3F6F2D8-669C-4C5F-B1DB-87C8002FED64}" type="presParOf" srcId="{790A11D9-6BEB-472D-BCF5-CABCFEA36AC0}" destId="{17DD6D2B-DF98-4346-A865-A7F6F1A89991}" srcOrd="0" destOrd="0" presId="urn:microsoft.com/office/officeart/2005/8/layout/orgChart1"/>
    <dgm:cxn modelId="{011ECF2B-EB65-404B-A38C-6190B9E7E8C1}" type="presParOf" srcId="{790A11D9-6BEB-472D-BCF5-CABCFEA36AC0}" destId="{BB2FB362-DBAD-4870-81F3-2D47C681C616}" srcOrd="1" destOrd="0" presId="urn:microsoft.com/office/officeart/2005/8/layout/orgChart1"/>
    <dgm:cxn modelId="{9A5E13A6-0328-40DD-81B0-D145E1DCDED0}" type="presParOf" srcId="{B89ADBEC-6C29-405A-9EBB-3A70C50C4E38}" destId="{808EF664-BB16-40D9-A95F-A4684EBE3AD5}" srcOrd="1" destOrd="0" presId="urn:microsoft.com/office/officeart/2005/8/layout/orgChart1"/>
    <dgm:cxn modelId="{B08295D3-7DB2-4E05-AFB7-A4D0E2E90545}" type="presParOf" srcId="{808EF664-BB16-40D9-A95F-A4684EBE3AD5}" destId="{FE0A45B9-281B-4F78-8FD0-1760BFB07115}" srcOrd="0" destOrd="0" presId="urn:microsoft.com/office/officeart/2005/8/layout/orgChart1"/>
    <dgm:cxn modelId="{2EEA4E29-4CEE-4CB4-9B47-B7C4A1FA1ED0}" type="presParOf" srcId="{808EF664-BB16-40D9-A95F-A4684EBE3AD5}" destId="{2F66BD7F-1FCE-4C43-8E9B-484C3A896C07}" srcOrd="1" destOrd="0" presId="urn:microsoft.com/office/officeart/2005/8/layout/orgChart1"/>
    <dgm:cxn modelId="{B2E7878B-BAC9-4B66-9878-C23044DAF250}" type="presParOf" srcId="{2F66BD7F-1FCE-4C43-8E9B-484C3A896C07}" destId="{AEEA5363-47AB-4A60-A127-36A86C65301A}" srcOrd="0" destOrd="0" presId="urn:microsoft.com/office/officeart/2005/8/layout/orgChart1"/>
    <dgm:cxn modelId="{9F7BB34B-9CA0-456D-83E8-675284C22590}" type="presParOf" srcId="{AEEA5363-47AB-4A60-A127-36A86C65301A}" destId="{B2295A28-6A1C-4B4E-89A6-A256029195A4}" srcOrd="0" destOrd="0" presId="urn:microsoft.com/office/officeart/2005/8/layout/orgChart1"/>
    <dgm:cxn modelId="{36063C8E-7F5F-486E-8328-3312B85CCDDB}" type="presParOf" srcId="{AEEA5363-47AB-4A60-A127-36A86C65301A}" destId="{870580F1-3CA2-4607-BDE7-B0959ADA0FD2}" srcOrd="1" destOrd="0" presId="urn:microsoft.com/office/officeart/2005/8/layout/orgChart1"/>
    <dgm:cxn modelId="{BEDCCC0F-E43F-4D19-8BF9-84654E25E4AB}" type="presParOf" srcId="{2F66BD7F-1FCE-4C43-8E9B-484C3A896C07}" destId="{CD14CA49-41CD-4BF1-974E-2CA7ABD49255}" srcOrd="1" destOrd="0" presId="urn:microsoft.com/office/officeart/2005/8/layout/orgChart1"/>
    <dgm:cxn modelId="{A2B93243-9641-4CB3-9087-8224EA99A1A9}" type="presParOf" srcId="{CD14CA49-41CD-4BF1-974E-2CA7ABD49255}" destId="{97700007-6D23-4860-A5E2-50A79A2AF10A}" srcOrd="0" destOrd="0" presId="urn:microsoft.com/office/officeart/2005/8/layout/orgChart1"/>
    <dgm:cxn modelId="{DBFB7630-6A28-4C8F-BFA0-91ABC5A1C973}" type="presParOf" srcId="{CD14CA49-41CD-4BF1-974E-2CA7ABD49255}" destId="{B7BFB399-5F58-4F90-B2E4-2735EA529C2A}" srcOrd="1" destOrd="0" presId="urn:microsoft.com/office/officeart/2005/8/layout/orgChart1"/>
    <dgm:cxn modelId="{1FF6868A-0CD0-4436-9927-2E2C0D42EFEA}" type="presParOf" srcId="{B7BFB399-5F58-4F90-B2E4-2735EA529C2A}" destId="{952BC971-9FDB-444B-8639-1890ABEF09D3}" srcOrd="0" destOrd="0" presId="urn:microsoft.com/office/officeart/2005/8/layout/orgChart1"/>
    <dgm:cxn modelId="{A7E17600-7D31-48DE-81E4-11E267776B96}" type="presParOf" srcId="{952BC971-9FDB-444B-8639-1890ABEF09D3}" destId="{31E4C32F-8C0C-48AA-ADF0-62CD1BB23A28}" srcOrd="0" destOrd="0" presId="urn:microsoft.com/office/officeart/2005/8/layout/orgChart1"/>
    <dgm:cxn modelId="{BED84281-AE73-4EF5-BAD7-7A700F091FBA}" type="presParOf" srcId="{952BC971-9FDB-444B-8639-1890ABEF09D3}" destId="{28FADE0C-CE39-402A-AF28-F82B9A45E76A}" srcOrd="1" destOrd="0" presId="urn:microsoft.com/office/officeart/2005/8/layout/orgChart1"/>
    <dgm:cxn modelId="{F6E1FFE9-4AC4-49A8-B30C-403D78D9BFA0}" type="presParOf" srcId="{B7BFB399-5F58-4F90-B2E4-2735EA529C2A}" destId="{3CBE0617-82BA-476F-A546-C10838F00C09}" srcOrd="1" destOrd="0" presId="urn:microsoft.com/office/officeart/2005/8/layout/orgChart1"/>
    <dgm:cxn modelId="{C6F1D4EC-3FD8-41D3-8980-B7D96FD88004}" type="presParOf" srcId="{B7BFB399-5F58-4F90-B2E4-2735EA529C2A}" destId="{C231C774-6974-4A09-A002-23F5D3B37E95}" srcOrd="2" destOrd="0" presId="urn:microsoft.com/office/officeart/2005/8/layout/orgChart1"/>
    <dgm:cxn modelId="{F76AC1C7-A9F8-4BDD-A7C6-984C74EA014D}" type="presParOf" srcId="{2F66BD7F-1FCE-4C43-8E9B-484C3A896C07}" destId="{8BF99CBC-892A-4C87-A2C5-4CD54E0EC639}" srcOrd="2" destOrd="0" presId="urn:microsoft.com/office/officeart/2005/8/layout/orgChart1"/>
    <dgm:cxn modelId="{859DA5FC-8131-492D-9DAD-53E9A706FBE0}" type="presParOf" srcId="{B89ADBEC-6C29-405A-9EBB-3A70C50C4E38}" destId="{3D49A66B-3ABA-4D2C-8B60-EA71B6D2C0BD}" srcOrd="2" destOrd="0" presId="urn:microsoft.com/office/officeart/2005/8/layout/orgChart1"/>
    <dgm:cxn modelId="{155348BC-905B-4A52-8B31-F62D0B896455}" type="presParOf" srcId="{128EE954-4AEA-4290-B334-4A8B0657E1D2}" destId="{3D727F17-68E7-414D-8E0A-8042004FABCA}" srcOrd="2" destOrd="0" presId="urn:microsoft.com/office/officeart/2005/8/layout/orgChart1"/>
    <dgm:cxn modelId="{9D273299-7158-4820-A00A-09D9CCCCF612}" type="presParOf" srcId="{128EE954-4AEA-4290-B334-4A8B0657E1D2}" destId="{9C282A9A-D8A8-4D87-A8DC-3442AC5C775C}" srcOrd="3" destOrd="0" presId="urn:microsoft.com/office/officeart/2005/8/layout/orgChart1"/>
    <dgm:cxn modelId="{3D9D9647-F102-4CC1-9931-3C84754C7B68}" type="presParOf" srcId="{9C282A9A-D8A8-4D87-A8DC-3442AC5C775C}" destId="{E29DB32E-357B-4B28-B677-F519A337D6D1}" srcOrd="0" destOrd="0" presId="urn:microsoft.com/office/officeart/2005/8/layout/orgChart1"/>
    <dgm:cxn modelId="{75E7067A-544F-43CD-9119-450813DC2600}" type="presParOf" srcId="{E29DB32E-357B-4B28-B677-F519A337D6D1}" destId="{C9F1ACC2-2516-4EC8-A55D-F1567E34867D}" srcOrd="0" destOrd="0" presId="urn:microsoft.com/office/officeart/2005/8/layout/orgChart1"/>
    <dgm:cxn modelId="{409C959E-277D-4D75-9AF5-CDB020FF9A82}" type="presParOf" srcId="{E29DB32E-357B-4B28-B677-F519A337D6D1}" destId="{EFF5DBAB-0964-4F99-B850-94D629A6B2BA}" srcOrd="1" destOrd="0" presId="urn:microsoft.com/office/officeart/2005/8/layout/orgChart1"/>
    <dgm:cxn modelId="{F1754600-D634-413C-9337-522144484B03}" type="presParOf" srcId="{9C282A9A-D8A8-4D87-A8DC-3442AC5C775C}" destId="{157FD640-1636-4101-B03D-F84F7F662D97}" srcOrd="1" destOrd="0" presId="urn:microsoft.com/office/officeart/2005/8/layout/orgChart1"/>
    <dgm:cxn modelId="{75522ED1-79AC-4924-9917-01894473BCDF}" type="presParOf" srcId="{157FD640-1636-4101-B03D-F84F7F662D97}" destId="{5F3F94E3-61CE-4397-AA9D-3B5F9625D7A7}" srcOrd="0" destOrd="0" presId="urn:microsoft.com/office/officeart/2005/8/layout/orgChart1"/>
    <dgm:cxn modelId="{19F89C9B-3272-40C1-8620-0BCC98B0ED33}" type="presParOf" srcId="{157FD640-1636-4101-B03D-F84F7F662D97}" destId="{618C39BC-DEE4-48A3-BD4D-28BED8A16FC0}" srcOrd="1" destOrd="0" presId="urn:microsoft.com/office/officeart/2005/8/layout/orgChart1"/>
    <dgm:cxn modelId="{A097E2D7-FD47-4E56-B7C9-52C2D8277FBA}" type="presParOf" srcId="{618C39BC-DEE4-48A3-BD4D-28BED8A16FC0}" destId="{C3D71C90-5426-44A9-8887-C38FAE569C8D}" srcOrd="0" destOrd="0" presId="urn:microsoft.com/office/officeart/2005/8/layout/orgChart1"/>
    <dgm:cxn modelId="{359AEE67-CB29-4D93-ABB0-2AE97084D4CC}" type="presParOf" srcId="{C3D71C90-5426-44A9-8887-C38FAE569C8D}" destId="{F95C2C40-76C4-4181-BEE0-7FBB4A1AF132}" srcOrd="0" destOrd="0" presId="urn:microsoft.com/office/officeart/2005/8/layout/orgChart1"/>
    <dgm:cxn modelId="{7185BFA3-712F-438C-8F9B-F2949AAC367D}" type="presParOf" srcId="{C3D71C90-5426-44A9-8887-C38FAE569C8D}" destId="{E09E1EE1-78D4-414D-9515-74FEC18CD909}" srcOrd="1" destOrd="0" presId="urn:microsoft.com/office/officeart/2005/8/layout/orgChart1"/>
    <dgm:cxn modelId="{D9F4A956-7F82-4CCE-B061-1D9EC5B39AEE}" type="presParOf" srcId="{618C39BC-DEE4-48A3-BD4D-28BED8A16FC0}" destId="{1625811C-AC6D-4307-A7F9-5B8E293C3A34}" srcOrd="1" destOrd="0" presId="urn:microsoft.com/office/officeart/2005/8/layout/orgChart1"/>
    <dgm:cxn modelId="{C482AA8E-7AE0-4CD6-8959-964EE6B10871}" type="presParOf" srcId="{618C39BC-DEE4-48A3-BD4D-28BED8A16FC0}" destId="{F4220AC7-B3C4-44D6-9FF2-F5CF10CAD927}" srcOrd="2" destOrd="0" presId="urn:microsoft.com/office/officeart/2005/8/layout/orgChart1"/>
    <dgm:cxn modelId="{8BEDD77F-3F43-4411-8ECA-1AA6527D4331}" type="presParOf" srcId="{9C282A9A-D8A8-4D87-A8DC-3442AC5C775C}" destId="{C9A34F44-F551-4AE3-A6EF-639559B95395}" srcOrd="2" destOrd="0" presId="urn:microsoft.com/office/officeart/2005/8/layout/orgChart1"/>
    <dgm:cxn modelId="{46EB4895-5BBC-46CE-81A3-092EC393B5BF}" type="presParOf" srcId="{128EE954-4AEA-4290-B334-4A8B0657E1D2}" destId="{54B79D5D-E533-4519-8023-D0852E466DEF}" srcOrd="4" destOrd="0" presId="urn:microsoft.com/office/officeart/2005/8/layout/orgChart1"/>
    <dgm:cxn modelId="{4F69E383-3446-46B2-910D-50F370B9790B}" type="presParOf" srcId="{128EE954-4AEA-4290-B334-4A8B0657E1D2}" destId="{0BC5D3E4-D25D-485B-A18C-73DC73ABF030}" srcOrd="5" destOrd="0" presId="urn:microsoft.com/office/officeart/2005/8/layout/orgChart1"/>
    <dgm:cxn modelId="{4726E920-6186-41B1-8353-B647A2BF5F03}" type="presParOf" srcId="{0BC5D3E4-D25D-485B-A18C-73DC73ABF030}" destId="{F43447F6-4B42-428B-86F8-537E7B4F297A}" srcOrd="0" destOrd="0" presId="urn:microsoft.com/office/officeart/2005/8/layout/orgChart1"/>
    <dgm:cxn modelId="{2286E133-49BF-40BB-9547-2D3F32FBB93D}" type="presParOf" srcId="{F43447F6-4B42-428B-86F8-537E7B4F297A}" destId="{5DEC2781-71CD-420F-81DE-71950E069575}" srcOrd="0" destOrd="0" presId="urn:microsoft.com/office/officeart/2005/8/layout/orgChart1"/>
    <dgm:cxn modelId="{78234BE7-A980-4135-9E26-75AB19373053}" type="presParOf" srcId="{F43447F6-4B42-428B-86F8-537E7B4F297A}" destId="{409E883E-3909-43CD-B91A-0935834DE0EA}" srcOrd="1" destOrd="0" presId="urn:microsoft.com/office/officeart/2005/8/layout/orgChart1"/>
    <dgm:cxn modelId="{E2BCEE93-633F-42C7-AABE-D636FF46576A}" type="presParOf" srcId="{0BC5D3E4-D25D-485B-A18C-73DC73ABF030}" destId="{17BEF94A-5397-4380-B3C9-DDD0B5557F81}" srcOrd="1" destOrd="0" presId="urn:microsoft.com/office/officeart/2005/8/layout/orgChart1"/>
    <dgm:cxn modelId="{4AB70E76-171D-4301-AD47-A19589AC96DD}" type="presParOf" srcId="{17BEF94A-5397-4380-B3C9-DDD0B5557F81}" destId="{B9219E25-0E87-47C3-A252-DA758EA6A523}" srcOrd="0" destOrd="0" presId="urn:microsoft.com/office/officeart/2005/8/layout/orgChart1"/>
    <dgm:cxn modelId="{C79A3626-8D72-45D5-992E-DF673E04F4DC}" type="presParOf" srcId="{17BEF94A-5397-4380-B3C9-DDD0B5557F81}" destId="{CFB5DDE5-49C4-420E-B8E9-9226911E6190}" srcOrd="1" destOrd="0" presId="urn:microsoft.com/office/officeart/2005/8/layout/orgChart1"/>
    <dgm:cxn modelId="{B3380A40-AE96-4B85-BB50-CEDDDE9C8A01}" type="presParOf" srcId="{CFB5DDE5-49C4-420E-B8E9-9226911E6190}" destId="{A075FDFA-27A1-41DF-B9BC-6EABDDABB0BC}" srcOrd="0" destOrd="0" presId="urn:microsoft.com/office/officeart/2005/8/layout/orgChart1"/>
    <dgm:cxn modelId="{4E667191-A998-40A7-858E-8ED25D0ACEF7}" type="presParOf" srcId="{A075FDFA-27A1-41DF-B9BC-6EABDDABB0BC}" destId="{49D6BE8E-2F02-4649-AF32-BCF85FCFBE16}" srcOrd="0" destOrd="0" presId="urn:microsoft.com/office/officeart/2005/8/layout/orgChart1"/>
    <dgm:cxn modelId="{FDCEFC85-A80C-4B63-B58F-FA8D21BBD9BD}" type="presParOf" srcId="{A075FDFA-27A1-41DF-B9BC-6EABDDABB0BC}" destId="{789ADE38-52D3-4010-84C5-2FA41B36BA43}" srcOrd="1" destOrd="0" presId="urn:microsoft.com/office/officeart/2005/8/layout/orgChart1"/>
    <dgm:cxn modelId="{325329AE-C9DC-4F0A-B76F-422A0FFFC718}" type="presParOf" srcId="{CFB5DDE5-49C4-420E-B8E9-9226911E6190}" destId="{451160D7-F23A-421C-A6EA-926915A202CF}" srcOrd="1" destOrd="0" presId="urn:microsoft.com/office/officeart/2005/8/layout/orgChart1"/>
    <dgm:cxn modelId="{2DC81099-1A6B-4D22-9800-7228C7EC0C48}" type="presParOf" srcId="{CFB5DDE5-49C4-420E-B8E9-9226911E6190}" destId="{1A7670A4-1866-45DC-8E04-5F30751E3EE6}" srcOrd="2" destOrd="0" presId="urn:microsoft.com/office/officeart/2005/8/layout/orgChart1"/>
    <dgm:cxn modelId="{E478F5E6-A294-4444-BE49-9569748AA85E}" type="presParOf" srcId="{0BC5D3E4-D25D-485B-A18C-73DC73ABF030}" destId="{64940F5D-3CE4-448F-8F44-9FE36279F444}" srcOrd="2" destOrd="0" presId="urn:microsoft.com/office/officeart/2005/8/layout/orgChart1"/>
    <dgm:cxn modelId="{94C51BE0-0897-4F84-86C2-3718169837BD}" type="presParOf" srcId="{3D214C01-AEF7-4078-A58E-500DDA6B8B77}" destId="{DBC3776B-D0F7-4BB2-95C8-E1B01CEA0B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19E25-0E87-47C3-A252-DA758EA6A523}">
      <dsp:nvSpPr>
        <dsp:cNvPr id="0" name=""/>
        <dsp:cNvSpPr/>
      </dsp:nvSpPr>
      <dsp:spPr>
        <a:xfrm>
          <a:off x="7217537" y="3608205"/>
          <a:ext cx="408099" cy="1022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372"/>
              </a:lnTo>
              <a:lnTo>
                <a:pt x="408099" y="102237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79D5D-E533-4519-8023-D0852E466DEF}">
      <dsp:nvSpPr>
        <dsp:cNvPr id="0" name=""/>
        <dsp:cNvSpPr/>
      </dsp:nvSpPr>
      <dsp:spPr>
        <a:xfrm>
          <a:off x="4835296" y="1873502"/>
          <a:ext cx="3470506" cy="67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52"/>
              </a:lnTo>
              <a:lnTo>
                <a:pt x="3470506" y="339852"/>
              </a:lnTo>
              <a:lnTo>
                <a:pt x="3470506" y="67970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F94E3-61CE-4397-AA9D-3B5F9625D7A7}">
      <dsp:nvSpPr>
        <dsp:cNvPr id="0" name=""/>
        <dsp:cNvSpPr/>
      </dsp:nvSpPr>
      <dsp:spPr>
        <a:xfrm>
          <a:off x="3941759" y="3636024"/>
          <a:ext cx="387334" cy="114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142"/>
              </a:lnTo>
              <a:lnTo>
                <a:pt x="387334" y="114814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27F17-68E7-414D-8E0A-8042004FABCA}">
      <dsp:nvSpPr>
        <dsp:cNvPr id="0" name=""/>
        <dsp:cNvSpPr/>
      </dsp:nvSpPr>
      <dsp:spPr>
        <a:xfrm>
          <a:off x="4835296" y="1873502"/>
          <a:ext cx="139355" cy="67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52"/>
              </a:lnTo>
              <a:lnTo>
                <a:pt x="139355" y="339852"/>
              </a:lnTo>
              <a:lnTo>
                <a:pt x="139355" y="67970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00007-6D23-4860-A5E2-50A79A2AF10A}">
      <dsp:nvSpPr>
        <dsp:cNvPr id="0" name=""/>
        <dsp:cNvSpPr/>
      </dsp:nvSpPr>
      <dsp:spPr>
        <a:xfrm>
          <a:off x="584498" y="4843438"/>
          <a:ext cx="344867" cy="999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9262"/>
              </a:lnTo>
              <a:lnTo>
                <a:pt x="344867" y="999262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45B9-281B-4F78-8FD0-1760BFB07115}">
      <dsp:nvSpPr>
        <dsp:cNvPr id="0" name=""/>
        <dsp:cNvSpPr/>
      </dsp:nvSpPr>
      <dsp:spPr>
        <a:xfrm>
          <a:off x="1458424" y="3521381"/>
          <a:ext cx="91440" cy="679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704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A9065-3E9C-416D-ACD5-6E53B64F2055}">
      <dsp:nvSpPr>
        <dsp:cNvPr id="0" name=""/>
        <dsp:cNvSpPr/>
      </dsp:nvSpPr>
      <dsp:spPr>
        <a:xfrm>
          <a:off x="1504144" y="1873502"/>
          <a:ext cx="3331151" cy="679704"/>
        </a:xfrm>
        <a:custGeom>
          <a:avLst/>
          <a:gdLst/>
          <a:ahLst/>
          <a:cxnLst/>
          <a:rect l="0" t="0" r="0" b="0"/>
          <a:pathLst>
            <a:path>
              <a:moveTo>
                <a:pt x="3331151" y="0"/>
              </a:moveTo>
              <a:lnTo>
                <a:pt x="3331151" y="339852"/>
              </a:lnTo>
              <a:lnTo>
                <a:pt x="0" y="339852"/>
              </a:lnTo>
              <a:lnTo>
                <a:pt x="0" y="67970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E71D0-9C27-4BA7-9903-84576ABABFDD}">
      <dsp:nvSpPr>
        <dsp:cNvPr id="0" name=""/>
        <dsp:cNvSpPr/>
      </dsp:nvSpPr>
      <dsp:spPr>
        <a:xfrm>
          <a:off x="2726447" y="251792"/>
          <a:ext cx="4217696" cy="1621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000" b="1" kern="1200" dirty="0"/>
            <a:t>Ríša: </a:t>
          </a:r>
          <a:r>
            <a:rPr lang="cs-CZ" sz="4000" b="1" kern="1200" dirty="0" err="1"/>
            <a:t>Jednobunkovce</a:t>
          </a:r>
          <a:endParaRPr lang="sk-SK" sz="4000" b="1" kern="1200" dirty="0"/>
        </a:p>
      </dsp:txBody>
      <dsp:txXfrm>
        <a:off x="2726447" y="251792"/>
        <a:ext cx="4217696" cy="1621710"/>
      </dsp:txXfrm>
    </dsp:sp>
    <dsp:sp modelId="{17DD6D2B-DF98-4346-A865-A7F6F1A89991}">
      <dsp:nvSpPr>
        <dsp:cNvPr id="0" name=""/>
        <dsp:cNvSpPr/>
      </dsp:nvSpPr>
      <dsp:spPr>
        <a:xfrm>
          <a:off x="4457" y="2553206"/>
          <a:ext cx="2999374" cy="968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/>
            <a:t>1</a:t>
          </a:r>
          <a:r>
            <a:rPr lang="sk-SK" sz="2100" b="1" kern="1200" noProof="0" dirty="0"/>
            <a:t>. Kmeň: </a:t>
          </a:r>
          <a:r>
            <a:rPr lang="sk-SK" sz="2100" b="1" kern="1200" noProof="0" dirty="0" err="1"/>
            <a:t>Meňavkobičíkovce</a:t>
          </a:r>
          <a:r>
            <a:rPr lang="sk-SK" sz="2100" b="1" kern="1200" noProof="0" dirty="0"/>
            <a:t> </a:t>
          </a:r>
        </a:p>
      </dsp:txBody>
      <dsp:txXfrm>
        <a:off x="4457" y="2553206"/>
        <a:ext cx="2999374" cy="968174"/>
      </dsp:txXfrm>
    </dsp:sp>
    <dsp:sp modelId="{B2295A28-6A1C-4B4E-89A6-A256029195A4}">
      <dsp:nvSpPr>
        <dsp:cNvPr id="0" name=""/>
        <dsp:cNvSpPr/>
      </dsp:nvSpPr>
      <dsp:spPr>
        <a:xfrm>
          <a:off x="354586" y="4201085"/>
          <a:ext cx="2299116" cy="642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/>
            <a:t>Podkmene: Bičíkovce a </a:t>
          </a:r>
          <a:r>
            <a:rPr lang="sk-SK" sz="2100" kern="1200" dirty="0" err="1"/>
            <a:t>Koreňonožce</a:t>
          </a:r>
          <a:r>
            <a:rPr lang="sk-SK" sz="2100" kern="1200" dirty="0"/>
            <a:t> </a:t>
          </a:r>
        </a:p>
      </dsp:txBody>
      <dsp:txXfrm>
        <a:off x="354586" y="4201085"/>
        <a:ext cx="2299116" cy="642353"/>
      </dsp:txXfrm>
    </dsp:sp>
    <dsp:sp modelId="{31E4C32F-8C0C-48AA-ADF0-62CD1BB23A28}">
      <dsp:nvSpPr>
        <dsp:cNvPr id="0" name=""/>
        <dsp:cNvSpPr/>
      </dsp:nvSpPr>
      <dsp:spPr>
        <a:xfrm>
          <a:off x="929365" y="5523143"/>
          <a:ext cx="3236688" cy="639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 err="1"/>
            <a:t>Nadtriedy</a:t>
          </a:r>
          <a:r>
            <a:rPr lang="sk-SK" sz="2100" kern="1200" dirty="0"/>
            <a:t>: </a:t>
          </a:r>
          <a:r>
            <a:rPr lang="sk-SK" sz="2100" kern="1200" dirty="0" err="1"/>
            <a:t>meňavkovce</a:t>
          </a:r>
          <a:r>
            <a:rPr lang="sk-SK" sz="2100" kern="1200" dirty="0"/>
            <a:t> a </a:t>
          </a:r>
          <a:r>
            <a:rPr lang="sk-SK" sz="2100" kern="1200" dirty="0" err="1"/>
            <a:t>nitkonožce</a:t>
          </a:r>
          <a:r>
            <a:rPr lang="sk-SK" sz="2100" kern="1200" dirty="0"/>
            <a:t> </a:t>
          </a:r>
        </a:p>
      </dsp:txBody>
      <dsp:txXfrm>
        <a:off x="929365" y="5523143"/>
        <a:ext cx="3236688" cy="639116"/>
      </dsp:txXfrm>
    </dsp:sp>
    <dsp:sp modelId="{C9F1ACC2-2516-4EC8-A55D-F1567E34867D}">
      <dsp:nvSpPr>
        <dsp:cNvPr id="0" name=""/>
        <dsp:cNvSpPr/>
      </dsp:nvSpPr>
      <dsp:spPr>
        <a:xfrm>
          <a:off x="3683536" y="2553206"/>
          <a:ext cx="2582229" cy="1082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/>
            <a:t>2. </a:t>
          </a:r>
          <a:r>
            <a:rPr lang="sk-SK" sz="2100" b="1" kern="1200" noProof="0" dirty="0"/>
            <a:t>Kmeň</a:t>
          </a:r>
          <a:r>
            <a:rPr lang="cs-CZ" sz="2100" b="1" kern="1200" dirty="0"/>
            <a:t>: Výtrusovce </a:t>
          </a:r>
          <a:endParaRPr lang="sk-SK" sz="2100" b="1" kern="1200" dirty="0"/>
        </a:p>
      </dsp:txBody>
      <dsp:txXfrm>
        <a:off x="3683536" y="2553206"/>
        <a:ext cx="2582229" cy="1082817"/>
      </dsp:txXfrm>
    </dsp:sp>
    <dsp:sp modelId="{F95C2C40-76C4-4181-BEE0-7FBB4A1AF132}">
      <dsp:nvSpPr>
        <dsp:cNvPr id="0" name=""/>
        <dsp:cNvSpPr/>
      </dsp:nvSpPr>
      <dsp:spPr>
        <a:xfrm>
          <a:off x="4329094" y="4315729"/>
          <a:ext cx="1976936" cy="93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/>
            <a:t>Triedy: </a:t>
          </a:r>
          <a:r>
            <a:rPr lang="sk-SK" sz="2100" kern="1200" dirty="0" err="1"/>
            <a:t>Gregariny</a:t>
          </a:r>
          <a:r>
            <a:rPr lang="sk-SK" sz="2100" kern="1200" dirty="0"/>
            <a:t>, </a:t>
          </a:r>
          <a:r>
            <a:rPr lang="sk-SK" sz="2100" kern="1200" dirty="0" err="1"/>
            <a:t>Kokcídie</a:t>
          </a:r>
          <a:r>
            <a:rPr lang="sk-SK" sz="2100" kern="1200" dirty="0"/>
            <a:t>, </a:t>
          </a:r>
          <a:r>
            <a:rPr lang="sk-SK" sz="2100" kern="1200" dirty="0" err="1"/>
            <a:t>Krvinovky</a:t>
          </a:r>
          <a:endParaRPr lang="sk-SK" sz="2100" kern="1200" dirty="0"/>
        </a:p>
      </dsp:txBody>
      <dsp:txXfrm>
        <a:off x="4329094" y="4315729"/>
        <a:ext cx="1976936" cy="936875"/>
      </dsp:txXfrm>
    </dsp:sp>
    <dsp:sp modelId="{5DEC2781-71CD-420F-81DE-71950E069575}">
      <dsp:nvSpPr>
        <dsp:cNvPr id="0" name=""/>
        <dsp:cNvSpPr/>
      </dsp:nvSpPr>
      <dsp:spPr>
        <a:xfrm>
          <a:off x="6945471" y="2553206"/>
          <a:ext cx="2720663" cy="1054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/>
            <a:t>3. </a:t>
          </a:r>
          <a:r>
            <a:rPr lang="sk-SK" sz="2100" b="1" kern="1200" noProof="0" dirty="0"/>
            <a:t>Kmeň</a:t>
          </a:r>
          <a:r>
            <a:rPr lang="cs-CZ" sz="2100" b="1" kern="1200" dirty="0"/>
            <a:t>: Nálevníky </a:t>
          </a:r>
          <a:endParaRPr lang="sk-SK" sz="2100" b="1" kern="1200" dirty="0"/>
        </a:p>
      </dsp:txBody>
      <dsp:txXfrm>
        <a:off x="6945471" y="2553206"/>
        <a:ext cx="2720663" cy="1054998"/>
      </dsp:txXfrm>
    </dsp:sp>
    <dsp:sp modelId="{49D6BE8E-2F02-4649-AF32-BCF85FCFBE16}">
      <dsp:nvSpPr>
        <dsp:cNvPr id="0" name=""/>
        <dsp:cNvSpPr/>
      </dsp:nvSpPr>
      <dsp:spPr>
        <a:xfrm>
          <a:off x="7625636" y="4287909"/>
          <a:ext cx="3236688" cy="68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100" kern="1200" dirty="0"/>
            <a:t>Veľká skupina </a:t>
          </a:r>
        </a:p>
      </dsp:txBody>
      <dsp:txXfrm>
        <a:off x="7625636" y="4287909"/>
        <a:ext cx="3236688" cy="685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://www.google.sk/imgres?imgurl=http://leccos.com/pics/pic/menavka.jpg&amp;imgrefurl=http://leccos.com/index.php/clanky/menavky&amp;usg=__XP8sRrtORDWzFOAZ7A6A-cOunwc=&amp;h=266&amp;w=247&amp;sz=13&amp;hl=sk&amp;start=9&amp;zoom=0&amp;tbnid=71SwLkfNCTgQjM:&amp;tbnh=113&amp;tbnw=105&amp;ei=U8CYTcivLYXUsgaIqInPCA&amp;prev=/images?q%3Dme%C5%88avky%26um%3D1%26hl%3Dsk%26sa%3DN%26tbm%3Disch&amp;um=1&amp;itbs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sk/imgres?imgurl=http://urban.wbl.sk/j3.jpg&amp;imgrefurl=http://urban.wbl.sk/jednobunkove_organizmy.htm&amp;usg=__DeyFhOOePAhaL1hIeoKf1CbBPaM=&amp;h=400&amp;w=281&amp;sz=17&amp;hl=sk&amp;start=6&amp;zoom=1&amp;tbnid=x29E4s9Z4m-vuM:&amp;tbnh=124&amp;tbnw=87&amp;ei=osaYTbHFLdDCtAbr_YG0CA&amp;prev=/images?q%3Dme%C5%88avka%26um%3D1%26hl%3Dsk%26tbm%3Disch&amp;um=1&amp;itbs=1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://www.google.sk/imgres?imgurl=http://www.ta3k.sk/bio/components/com_virtuemart/shop_image/product/Me__avka___ervie_4953ba9d4af49.jpg&amp;imgrefurl=http://www.ta3k.sk/bio/index.php?page%3Dshop.browse%26category_id%3D6%26option%3Dcom_virtuemart%26Itemid%3D66&amp;usg=__5kaRyxxo3GFF08WQ6p-y-aqKel8=&amp;h=300&amp;w=400&amp;sz=16&amp;hl=sk&amp;start=2&amp;zoom=1&amp;tbnid=E8CODyzVsjQCLM:&amp;tbnh=93&amp;tbnw=124&amp;ei=d8CYTZHXBpGWswanxMW7BQ&amp;prev=/images?q%3Dme%C5%88avka%2B%C4%8Drevn%C3%A1%26um%3D1%26hl%3Dsk%26sa%3DN%26tbm%3Disch&amp;um=1&amp;itbs=1" TargetMode="Externa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sk/imgres?imgurl=http://biologia.sengym-moodle.sk/image/prvoky/menavkovce1/dierkavce4mala.jpg&amp;imgrefurl=http://biologia.sengym-moodle.sk/prvoky/dierkavce.html&amp;usg=__T6Z9rKe-UfZohUE3AwkurxF3Hi0=&amp;h=170&amp;w=181&amp;sz=12&amp;hl=sk&amp;start=4&amp;zoom=1&amp;tbnid=Yyxbk3OprI3mmM:&amp;tbnh=95&amp;tbnw=101&amp;ei=HcGYTcGBIMrZsgbT_oTICA&amp;prev=/images?q%3Ddierkavce%26um%3D1%26hl%3Dsk%26sa%3DN%26tbm%3Disch&amp;um=1&amp;itbs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50D606D-BD34-BB6D-2227-71B6232D6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JEDNOBUNKOVCE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F40E83E9-D498-DC6A-EF75-479A4B7C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3752831"/>
            <a:ext cx="8045373" cy="742279"/>
          </a:xfrm>
        </p:spPr>
        <p:txBody>
          <a:bodyPr>
            <a:normAutofit/>
          </a:bodyPr>
          <a:lstStyle/>
          <a:p>
            <a:r>
              <a:rPr lang="sk-SK" sz="3600" dirty="0"/>
              <a:t>PROTISTA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14D78D31-F42D-9B1D-2A54-BA5E5547A7B9}"/>
              </a:ext>
            </a:extLst>
          </p:cNvPr>
          <p:cNvSpPr txBox="1"/>
          <p:nvPr/>
        </p:nvSpPr>
        <p:spPr>
          <a:xfrm>
            <a:off x="1391478" y="2056278"/>
            <a:ext cx="294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RÍŠA: </a:t>
            </a:r>
          </a:p>
        </p:txBody>
      </p:sp>
    </p:spTree>
    <p:extLst>
      <p:ext uri="{BB962C8B-B14F-4D97-AF65-F5344CB8AC3E}">
        <p14:creationId xmlns:p14="http://schemas.microsoft.com/office/powerpoint/2010/main" val="108812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BD85788-8313-1628-7BDB-F8B6C6BC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PODKMEŇ: BIČÍKOVCE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39B8624-9A76-1E61-7518-4D8609E7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61" y="2090818"/>
            <a:ext cx="1968600" cy="695738"/>
          </a:xfrm>
        </p:spPr>
        <p:txBody>
          <a:bodyPr>
            <a:normAutofit/>
          </a:bodyPr>
          <a:lstStyle/>
          <a:p>
            <a:r>
              <a:rPr lang="sk-SK" sz="3600" b="1" dirty="0">
                <a:solidFill>
                  <a:schemeClr val="bg1">
                    <a:lumMod val="50000"/>
                  </a:schemeClr>
                </a:solidFill>
              </a:rPr>
              <a:t>Výskyt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DB5B853A-ABB6-44D2-C7C5-86DECA76B271}"/>
              </a:ext>
            </a:extLst>
          </p:cNvPr>
          <p:cNvSpPr txBox="1"/>
          <p:nvPr/>
        </p:nvSpPr>
        <p:spPr>
          <a:xfrm>
            <a:off x="1450461" y="1444487"/>
            <a:ext cx="325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b="1" dirty="0">
                <a:solidFill>
                  <a:schemeClr val="bg1">
                    <a:lumMod val="50000"/>
                  </a:schemeClr>
                </a:solidFill>
              </a:rPr>
              <a:t>Výživa</a:t>
            </a:r>
            <a:r>
              <a:rPr lang="sk-SK" dirty="0"/>
              <a:t>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A0A5A5AA-E9EC-DA2A-248E-A958B931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22" y="1128451"/>
            <a:ext cx="5317761" cy="3819119"/>
          </a:xfrm>
          <a:prstGeom prst="rect">
            <a:avLst/>
          </a:prstGeom>
        </p:spPr>
      </p:pic>
      <p:pic>
        <p:nvPicPr>
          <p:cNvPr id="8" name="Picture 8" descr="bicikovce">
            <a:extLst>
              <a:ext uri="{FF2B5EF4-FFF2-40B4-BE49-F238E27FC236}">
                <a16:creationId xmlns="" xmlns:a16="http://schemas.microsoft.com/office/drawing/2014/main" id="{C9FAE228-5193-4F39-3309-861481A0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52" y="4071445"/>
            <a:ext cx="45370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61F94604-902F-3847-39FC-94666625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Trypanozóma</a:t>
            </a:r>
            <a:r>
              <a:rPr lang="sk-SK" dirty="0" smtClean="0"/>
              <a:t> </a:t>
            </a:r>
            <a:r>
              <a:rPr lang="sk-SK" dirty="0" err="1"/>
              <a:t>Spavičná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9F3FB11-6C87-E97D-DA21-451971B0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3152"/>
            <a:ext cx="5997261" cy="642729"/>
          </a:xfrm>
        </p:spPr>
        <p:txBody>
          <a:bodyPr>
            <a:normAutofit lnSpcReduction="10000"/>
          </a:bodyPr>
          <a:lstStyle/>
          <a:p>
            <a:r>
              <a:rPr lang="sk-SK" sz="3600" dirty="0"/>
              <a:t>spavá nemoc (tropická Afrika)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5E13047B-9D4E-5D21-F595-7091F1A5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2" y="3045284"/>
            <a:ext cx="4572000" cy="32766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14D5E47C-EA8B-53EF-6E19-2F810530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70" y="2489302"/>
            <a:ext cx="3748087" cy="2494182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FD22747-EE03-7ACC-BE38-43C6C07078C1}"/>
              </a:ext>
            </a:extLst>
          </p:cNvPr>
          <p:cNvSpPr txBox="1"/>
          <p:nvPr/>
        </p:nvSpPr>
        <p:spPr>
          <a:xfrm>
            <a:off x="1251678" y="2398953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600" dirty="0">
                <a:solidFill>
                  <a:schemeClr val="bg2">
                    <a:lumMod val="50000"/>
                  </a:schemeClr>
                </a:solidFill>
              </a:rPr>
              <a:t>Výskyt</a:t>
            </a:r>
            <a:endParaRPr lang="sk-SK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1B4192E-EB41-B06A-705D-7CDBEB2B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>
            <a:normAutofit/>
          </a:bodyPr>
          <a:lstStyle/>
          <a:p>
            <a:r>
              <a:rPr lang="sk-SK" dirty="0"/>
              <a:t>Podkmeň: </a:t>
            </a:r>
            <a:r>
              <a:rPr lang="sk-SK" dirty="0" err="1"/>
              <a:t>koreňonožce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B0AB1FD-49C3-64C2-0507-A88DA859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443" y="1422531"/>
            <a:ext cx="1716809" cy="695738"/>
          </a:xfrm>
        </p:spPr>
        <p:txBody>
          <a:bodyPr>
            <a:normAutofit fontScale="85000" lnSpcReduction="10000"/>
          </a:bodyPr>
          <a:lstStyle/>
          <a:p>
            <a:r>
              <a:rPr lang="sk-SK" sz="3600" b="1" dirty="0"/>
              <a:t>Výskyt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A267D8EF-DC32-C4C8-B05F-D9FE0581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784" y="1364974"/>
            <a:ext cx="4821906" cy="361784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879339A1-0A01-DCDF-02F3-13FEA285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310" y="3409949"/>
            <a:ext cx="5592417" cy="314573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671DB970-3416-0C03-466D-F96D7A8D2BAD}"/>
              </a:ext>
            </a:extLst>
          </p:cNvPr>
          <p:cNvSpPr txBox="1"/>
          <p:nvPr/>
        </p:nvSpPr>
        <p:spPr>
          <a:xfrm>
            <a:off x="1344443" y="2173358"/>
            <a:ext cx="257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200" b="1" dirty="0">
                <a:solidFill>
                  <a:schemeClr val="bg1">
                    <a:lumMod val="50000"/>
                  </a:schemeClr>
                </a:solidFill>
              </a:rPr>
              <a:t>Tvar tela </a:t>
            </a:r>
          </a:p>
        </p:txBody>
      </p:sp>
      <p:pic>
        <p:nvPicPr>
          <p:cNvPr id="9" name="Picture 6" descr="ANd9GcSkKXfvJU8W7cL3qww6CFTXMf6SSuOXI_4JSHNbIl5AKgkGnJs">
            <a:hlinkClick r:id="rId4"/>
            <a:extLst>
              <a:ext uri="{FF2B5EF4-FFF2-40B4-BE49-F238E27FC236}">
                <a16:creationId xmlns="" xmlns:a16="http://schemas.microsoft.com/office/drawing/2014/main" id="{2FFFD71D-842D-99D2-55C2-9EFE7E9D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10" y="1967879"/>
            <a:ext cx="3275841" cy="3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9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424EADD-1E33-DA1D-2971-4EB3A985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7058"/>
          </a:xfrm>
        </p:spPr>
        <p:txBody>
          <a:bodyPr/>
          <a:lstStyle/>
          <a:p>
            <a:r>
              <a:rPr lang="sk-SK" dirty="0" err="1"/>
              <a:t>Nadtrieda</a:t>
            </a:r>
            <a:r>
              <a:rPr lang="sk-SK" dirty="0"/>
              <a:t>: </a:t>
            </a:r>
            <a:r>
              <a:rPr lang="sk-SK" dirty="0" err="1"/>
              <a:t>Meňavkovce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308F590-E43C-53C5-0949-392C0F9E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9308"/>
            <a:ext cx="3863661" cy="797058"/>
          </a:xfrm>
        </p:spPr>
        <p:txBody>
          <a:bodyPr>
            <a:normAutofit/>
          </a:bodyPr>
          <a:lstStyle/>
          <a:p>
            <a:r>
              <a:rPr lang="sk-SK" sz="3600" b="1" dirty="0"/>
              <a:t>Zástupcovia :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FC87B55C-B20E-D54D-A872-38946FF93FC7}"/>
              </a:ext>
            </a:extLst>
          </p:cNvPr>
          <p:cNvSpPr txBox="1"/>
          <p:nvPr/>
        </p:nvSpPr>
        <p:spPr>
          <a:xfrm>
            <a:off x="4200939" y="1964756"/>
            <a:ext cx="329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Meňavka veľká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="" xmlns:a16="http://schemas.microsoft.com/office/drawing/2014/main" id="{7C05147C-72D8-7A93-8C79-4081811B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226366"/>
            <a:ext cx="3299791" cy="3299791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7B6A41E9-05E5-3361-46FC-DB7DF7F52075}"/>
              </a:ext>
            </a:extLst>
          </p:cNvPr>
          <p:cNvSpPr txBox="1"/>
          <p:nvPr/>
        </p:nvSpPr>
        <p:spPr>
          <a:xfrm>
            <a:off x="4200939" y="2567728"/>
            <a:ext cx="364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Meňavka črevná </a:t>
            </a:r>
          </a:p>
        </p:txBody>
      </p:sp>
      <p:pic>
        <p:nvPicPr>
          <p:cNvPr id="8" name="Picture 7" descr="ANd9GcSNDDNTG2SLIkqtZjS-gTVoHTr9pKMi6zExqOCJHQ9ZlJekyB32rbDEqQ">
            <a:hlinkClick r:id="rId3"/>
            <a:extLst>
              <a:ext uri="{FF2B5EF4-FFF2-40B4-BE49-F238E27FC236}">
                <a16:creationId xmlns="" xmlns:a16="http://schemas.microsoft.com/office/drawing/2014/main" id="{6DAE5673-97AA-F8DA-B51B-AC7F73BA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75" y="641538"/>
            <a:ext cx="1987825" cy="28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E6A78597-F581-1A16-8E5B-945689DCD585}"/>
              </a:ext>
            </a:extLst>
          </p:cNvPr>
          <p:cNvSpPr txBox="1"/>
          <p:nvPr/>
        </p:nvSpPr>
        <p:spPr>
          <a:xfrm>
            <a:off x="4200939" y="3167390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Meňavka červienková </a:t>
            </a:r>
          </a:p>
        </p:txBody>
      </p:sp>
      <p:pic>
        <p:nvPicPr>
          <p:cNvPr id="10" name="Picture 5" descr="ANd9GcQeBcaUsDnvZbJSYDFG2TceXr-gHa5hDarQJ2L5M4bunS-K1-lF1PCjWw">
            <a:hlinkClick r:id="rId5"/>
            <a:extLst>
              <a:ext uri="{FF2B5EF4-FFF2-40B4-BE49-F238E27FC236}">
                <a16:creationId xmlns="" xmlns:a16="http://schemas.microsoft.com/office/drawing/2014/main" id="{570C7DA8-9A39-DB6E-A4B2-A41FEAB5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39" y="3750164"/>
            <a:ext cx="2650436" cy="299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567C3D0-FF5D-F824-6006-565557D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Podkmeň </a:t>
            </a:r>
            <a:r>
              <a:rPr lang="sk-SK" dirty="0" err="1"/>
              <a:t>Koreňonožce</a:t>
            </a:r>
            <a:r>
              <a:rPr lang="sk-SK" dirty="0"/>
              <a:t> </a:t>
            </a:r>
            <a:br>
              <a:rPr lang="sk-SK" dirty="0"/>
            </a:br>
            <a:r>
              <a:rPr lang="sk-SK" sz="4000" dirty="0" err="1"/>
              <a:t>Nadtrieda</a:t>
            </a:r>
            <a:r>
              <a:rPr lang="sk-SK" sz="4000" dirty="0"/>
              <a:t>: </a:t>
            </a:r>
            <a:r>
              <a:rPr lang="sk-SK" sz="4000" dirty="0" err="1"/>
              <a:t>Meňavkovce</a:t>
            </a:r>
            <a:r>
              <a:rPr lang="sk-SK" sz="4000" dirty="0"/>
              <a:t>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BA4BFBE-E72F-0D04-D5CF-337D2BB2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2511939" cy="682486"/>
          </a:xfrm>
        </p:spPr>
        <p:txBody>
          <a:bodyPr>
            <a:normAutofit/>
          </a:bodyPr>
          <a:lstStyle/>
          <a:p>
            <a:r>
              <a:rPr lang="sk-SK" sz="3200" b="1" dirty="0" err="1"/>
              <a:t>Dierkavce</a:t>
            </a:r>
            <a:r>
              <a:rPr lang="sk-SK" sz="3200" b="1" dirty="0"/>
              <a:t> </a:t>
            </a:r>
          </a:p>
        </p:txBody>
      </p:sp>
      <p:pic>
        <p:nvPicPr>
          <p:cNvPr id="4" name="Picture 6" descr="ANd9GcRsu8LXM-9EUJSv9VXnNXvdHyEOe_VDmo86m_y7ozY6-FYECnfGscFH9Q">
            <a:hlinkClick r:id="rId2"/>
            <a:extLst>
              <a:ext uri="{FF2B5EF4-FFF2-40B4-BE49-F238E27FC236}">
                <a16:creationId xmlns="" xmlns:a16="http://schemas.microsoft.com/office/drawing/2014/main" id="{CB8B44E2-052F-0D39-E039-9F829687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98" y="3100212"/>
            <a:ext cx="3390072" cy="318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Globigerina">
            <a:extLst>
              <a:ext uri="{FF2B5EF4-FFF2-40B4-BE49-F238E27FC236}">
                <a16:creationId xmlns="" xmlns:a16="http://schemas.microsoft.com/office/drawing/2014/main" id="{88926B54-172B-8F68-4F86-AA265139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28" y="1605478"/>
            <a:ext cx="3171894" cy="40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1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454E34D-A94C-4692-08F7-1EDED47F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Podkmeň </a:t>
            </a:r>
            <a:r>
              <a:rPr lang="sk-SK" dirty="0" err="1"/>
              <a:t>Koreňonožce</a:t>
            </a:r>
            <a:r>
              <a:rPr lang="sk-SK" dirty="0"/>
              <a:t> </a:t>
            </a:r>
            <a:br>
              <a:rPr lang="sk-SK" dirty="0"/>
            </a:br>
            <a:r>
              <a:rPr lang="sk-SK" sz="5400" dirty="0" err="1"/>
              <a:t>Nadtrieda</a:t>
            </a:r>
            <a:r>
              <a:rPr lang="sk-SK" sz="5400" dirty="0"/>
              <a:t>: </a:t>
            </a:r>
            <a:r>
              <a:rPr lang="sk-SK" sz="5400" dirty="0" err="1"/>
              <a:t>Nitkonožce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DACDDF0-8B1E-FBD7-79AF-3E8262D5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b="1" dirty="0" err="1"/>
              <a:t>Mrežovce</a:t>
            </a:r>
            <a:endParaRPr lang="sk-SK" sz="3200" b="1" dirty="0"/>
          </a:p>
          <a:p>
            <a:endParaRPr lang="sk-SK" sz="3200" b="1" dirty="0"/>
          </a:p>
          <a:p>
            <a:endParaRPr lang="sk-SK" sz="3200" b="1" dirty="0"/>
          </a:p>
          <a:p>
            <a:r>
              <a:rPr lang="sk-SK" sz="3200" b="1" dirty="0" err="1"/>
              <a:t>Slncovky</a:t>
            </a:r>
            <a:r>
              <a:rPr lang="sk-SK" sz="3200" b="1" dirty="0"/>
              <a:t>  </a:t>
            </a:r>
          </a:p>
        </p:txBody>
      </p:sp>
      <p:pic>
        <p:nvPicPr>
          <p:cNvPr id="4" name="Picture 6" descr="Rotkiewicz-9768-2">
            <a:extLst>
              <a:ext uri="{FF2B5EF4-FFF2-40B4-BE49-F238E27FC236}">
                <a16:creationId xmlns="" xmlns:a16="http://schemas.microsoft.com/office/drawing/2014/main" id="{55907D31-5C82-27F4-1010-80841A89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54" y="1874517"/>
            <a:ext cx="2541587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itkonozec1">
            <a:extLst>
              <a:ext uri="{FF2B5EF4-FFF2-40B4-BE49-F238E27FC236}">
                <a16:creationId xmlns="" xmlns:a16="http://schemas.microsoft.com/office/drawing/2014/main" id="{D669CCB4-3FDE-0432-B95A-5C9F88175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35" y="3883380"/>
            <a:ext cx="2665412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07C0E4EE-159B-C450-774E-49D16135308F}"/>
              </a:ext>
            </a:extLst>
          </p:cNvPr>
          <p:cNvSpPr txBox="1"/>
          <p:nvPr/>
        </p:nvSpPr>
        <p:spPr>
          <a:xfrm>
            <a:off x="1643270" y="424070"/>
            <a:ext cx="498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JEDNOBUNKOVCE 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7BCCF1AB-F395-5FC1-931E-8720277DAD19}"/>
              </a:ext>
            </a:extLst>
          </p:cNvPr>
          <p:cNvSpPr txBox="1"/>
          <p:nvPr/>
        </p:nvSpPr>
        <p:spPr>
          <a:xfrm>
            <a:off x="1643270" y="1470991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3600" dirty="0"/>
              <a:t>stavba 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="" xmlns:a16="http://schemas.microsoft.com/office/drawing/2014/main" id="{FEA661EB-D7C3-363C-87B5-7F9AF753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06" y="2257981"/>
            <a:ext cx="4412196" cy="434160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CEE051BE-0930-BB09-E9E0-C953FCA00ECF}"/>
              </a:ext>
            </a:extLst>
          </p:cNvPr>
          <p:cNvSpPr txBox="1"/>
          <p:nvPr/>
        </p:nvSpPr>
        <p:spPr>
          <a:xfrm>
            <a:off x="1590261" y="2117322"/>
            <a:ext cx="450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k-SK" sz="3600" dirty="0"/>
              <a:t>výskyt? – cysty </a:t>
            </a:r>
          </a:p>
          <a:p>
            <a:pPr lvl="1"/>
            <a:r>
              <a:rPr lang="sk-SK" sz="3600" dirty="0"/>
              <a:t>			- spóry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ACB7807F-F0D8-0623-4DDF-30AE7C66DF4C}"/>
              </a:ext>
            </a:extLst>
          </p:cNvPr>
          <p:cNvSpPr txBox="1"/>
          <p:nvPr/>
        </p:nvSpPr>
        <p:spPr>
          <a:xfrm>
            <a:off x="1649999" y="3640816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dirty="0"/>
              <a:t> spôsob života </a:t>
            </a:r>
          </a:p>
        </p:txBody>
      </p:sp>
    </p:spTree>
    <p:extLst>
      <p:ext uri="{BB962C8B-B14F-4D97-AF65-F5344CB8AC3E}">
        <p14:creationId xmlns:p14="http://schemas.microsoft.com/office/powerpoint/2010/main" val="40631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F4C2539C-375A-E74D-3CDF-D68A83B6B40A}"/>
              </a:ext>
            </a:extLst>
          </p:cNvPr>
          <p:cNvSpPr txBox="1"/>
          <p:nvPr/>
        </p:nvSpPr>
        <p:spPr>
          <a:xfrm>
            <a:off x="1616765" y="543339"/>
            <a:ext cx="614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/>
              <a:t>VEĽKOSŤ 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9DAE85BC-CD27-F324-DF59-38D503CFF5E7}"/>
              </a:ext>
            </a:extLst>
          </p:cNvPr>
          <p:cNvSpPr txBox="1"/>
          <p:nvPr/>
        </p:nvSpPr>
        <p:spPr>
          <a:xfrm>
            <a:off x="1484243" y="1722782"/>
            <a:ext cx="641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3600" dirty="0"/>
              <a:t>nie sú viditeľné voľným okom  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="" xmlns:a16="http://schemas.microsoft.com/office/drawing/2014/main" id="{33842379-F2EA-D02F-D923-7FB91A25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94" y="2982153"/>
            <a:ext cx="3697145" cy="2769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="" xmlns:a16="http://schemas.microsoft.com/office/drawing/2014/main" id="{CC617413-4DB2-2403-F9A5-9AE7DD5AC8E9}"/>
                  </a:ext>
                </a:extLst>
              </p:cNvPr>
              <p:cNvSpPr txBox="1"/>
              <p:nvPr/>
            </p:nvSpPr>
            <p:spPr>
              <a:xfrm rot="12349191">
                <a:off x="7770563" y="3671532"/>
                <a:ext cx="564776" cy="2197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sk-SK" sz="9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9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sk-SK" sz="9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k-SK" sz="9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sk-SK" sz="9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k-SK" sz="9600" dirty="0"/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CC617413-4DB2-2403-F9A5-9AE7DD5AC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49191">
                <a:off x="7770563" y="3671532"/>
                <a:ext cx="564776" cy="219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>
                <a:extLst>
                  <a:ext uri="{FF2B5EF4-FFF2-40B4-BE49-F238E27FC236}">
                    <a16:creationId xmlns="" xmlns:a16="http://schemas.microsoft.com/office/drawing/2014/main" id="{BD186E5F-8020-6E0B-FA62-E02E915CE3D7}"/>
                  </a:ext>
                </a:extLst>
              </p:cNvPr>
              <p:cNvSpPr txBox="1"/>
              <p:nvPr/>
            </p:nvSpPr>
            <p:spPr>
              <a:xfrm rot="21287717">
                <a:off x="5277589" y="3146261"/>
                <a:ext cx="374359" cy="272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sk-SK" sz="1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15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sk-SK" sz="115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k-SK" sz="1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sk-SK" sz="1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sk-SK" sz="11500" dirty="0"/>
              </a:p>
            </p:txBody>
          </p:sp>
        </mc:Choice>
        <mc:Fallback xmlns="">
          <p:sp>
            <p:nvSpPr>
              <p:cNvPr id="19" name="BlokTextu 18">
                <a:extLst>
                  <a:ext uri="{FF2B5EF4-FFF2-40B4-BE49-F238E27FC236}">
                    <a16:creationId xmlns:a16="http://schemas.microsoft.com/office/drawing/2014/main" id="{BD186E5F-8020-6E0B-FA62-E02E915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7717">
                <a:off x="5277589" y="3146261"/>
                <a:ext cx="374359" cy="2724977"/>
              </a:xfrm>
              <a:prstGeom prst="rect">
                <a:avLst/>
              </a:prstGeom>
              <a:blipFill>
                <a:blip r:embed="rId4"/>
                <a:stretch>
                  <a:fillRect r="-456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lokTextu 19">
            <a:extLst>
              <a:ext uri="{FF2B5EF4-FFF2-40B4-BE49-F238E27FC236}">
                <a16:creationId xmlns="" xmlns:a16="http://schemas.microsoft.com/office/drawing/2014/main" id="{475BC9C4-2162-4A81-B2E3-A8F544C2B1E6}"/>
              </a:ext>
            </a:extLst>
          </p:cNvPr>
          <p:cNvSpPr txBox="1"/>
          <p:nvPr/>
        </p:nvSpPr>
        <p:spPr>
          <a:xfrm>
            <a:off x="8375374" y="4585756"/>
            <a:ext cx="15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mikrometre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="" xmlns:a16="http://schemas.microsoft.com/office/drawing/2014/main" id="{6CFB730D-2383-70ED-9A52-9217BEFB881C}"/>
              </a:ext>
            </a:extLst>
          </p:cNvPr>
          <p:cNvSpPr txBox="1"/>
          <p:nvPr/>
        </p:nvSpPr>
        <p:spPr>
          <a:xfrm>
            <a:off x="4573079" y="4366798"/>
            <a:ext cx="8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3 mm</a:t>
            </a:r>
          </a:p>
        </p:txBody>
      </p:sp>
    </p:spTree>
    <p:extLst>
      <p:ext uri="{BB962C8B-B14F-4D97-AF65-F5344CB8AC3E}">
        <p14:creationId xmlns:p14="http://schemas.microsoft.com/office/powerpoint/2010/main" val="11486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="" xmlns:a16="http://schemas.microsoft.com/office/drawing/2014/main" id="{0F8406CB-A449-0DFD-FFE8-4F03D62337C0}"/>
              </a:ext>
            </a:extLst>
          </p:cNvPr>
          <p:cNvSpPr txBox="1"/>
          <p:nvPr/>
        </p:nvSpPr>
        <p:spPr>
          <a:xfrm>
            <a:off x="2054087" y="180683"/>
            <a:ext cx="683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/>
              <a:t>PRVOKA (PROTOZOA)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="" xmlns:a16="http://schemas.microsoft.com/office/drawing/2014/main" id="{B6A0BFBF-C10F-4ECB-1F0D-F7B8F905FF78}"/>
              </a:ext>
            </a:extLst>
          </p:cNvPr>
          <p:cNvSpPr txBox="1"/>
          <p:nvPr/>
        </p:nvSpPr>
        <p:spPr>
          <a:xfrm>
            <a:off x="1908314" y="1238935"/>
            <a:ext cx="10124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Jednobunkové živočíchy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/>
              <a:t>Povrch tela tvorí tenká blana PELIKULA, niektoré majú SCHRÁNKY 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="" xmlns:a16="http://schemas.microsoft.com/office/drawing/2014/main" id="{98EB3974-1055-54B8-4D12-404740A9165F}"/>
              </a:ext>
            </a:extLst>
          </p:cNvPr>
          <p:cNvSpPr txBox="1"/>
          <p:nvPr/>
        </p:nvSpPr>
        <p:spPr>
          <a:xfrm>
            <a:off x="1908314" y="2623930"/>
            <a:ext cx="6639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1" dirty="0" err="1"/>
              <a:t>Organely</a:t>
            </a:r>
            <a:r>
              <a:rPr lang="sk-SK" sz="2800" b="1" dirty="0"/>
              <a:t> – špecializované bunkové 						inklúzie </a:t>
            </a:r>
            <a:r>
              <a:rPr lang="sk-SK" dirty="0"/>
              <a:t>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114FC6F8-3FE5-68E6-B3DF-EB4EA39202C5}"/>
              </a:ext>
            </a:extLst>
          </p:cNvPr>
          <p:cNvSpPr txBox="1"/>
          <p:nvPr/>
        </p:nvSpPr>
        <p:spPr>
          <a:xfrm>
            <a:off x="3591340" y="3578037"/>
            <a:ext cx="6069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dirty="0" err="1"/>
              <a:t>Organely</a:t>
            </a:r>
            <a:r>
              <a:rPr lang="sk-SK" sz="2400" b="1" dirty="0"/>
              <a:t> pohybu </a:t>
            </a:r>
            <a:r>
              <a:rPr lang="sk-SK" sz="2400" dirty="0"/>
              <a:t>– 1. </a:t>
            </a:r>
            <a:r>
              <a:rPr lang="sk-SK" sz="2400" dirty="0" err="1"/>
              <a:t>panôžky</a:t>
            </a:r>
            <a:r>
              <a:rPr lang="sk-SK" sz="2400" dirty="0"/>
              <a:t> (meňavky)  </a:t>
            </a:r>
          </a:p>
          <a:p>
            <a:pPr lvl="3"/>
            <a:r>
              <a:rPr lang="sk-SK" sz="2400" dirty="0"/>
              <a:t>	- 2. bičík (bičíkovce)</a:t>
            </a:r>
          </a:p>
          <a:p>
            <a:pPr lvl="3"/>
            <a:r>
              <a:rPr lang="sk-SK" sz="2400" dirty="0"/>
              <a:t>	- 3. brvy  (nálevníky) </a:t>
            </a:r>
          </a:p>
          <a:p>
            <a:pPr lvl="3"/>
            <a:r>
              <a:rPr lang="sk-SK" sz="2400" dirty="0"/>
              <a:t>		</a:t>
            </a:r>
          </a:p>
        </p:txBody>
      </p:sp>
      <p:pic>
        <p:nvPicPr>
          <p:cNvPr id="7" name="Grafický objekt 6">
            <a:extLst>
              <a:ext uri="{FF2B5EF4-FFF2-40B4-BE49-F238E27FC236}">
                <a16:creationId xmlns="" xmlns:a16="http://schemas.microsoft.com/office/drawing/2014/main" id="{F1E3B88A-0A66-98BE-63B7-D9B8DDA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346" y="4983726"/>
            <a:ext cx="4188515" cy="13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479AAB4-0BBD-B346-2746-3DA5581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ROZMNOŽOVANIE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7EAABC3-B93D-9F04-0DDD-21401ED4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199" y="1530627"/>
            <a:ext cx="3293817" cy="1142999"/>
          </a:xfrm>
        </p:spPr>
        <p:txBody>
          <a:bodyPr>
            <a:normAutofit/>
          </a:bodyPr>
          <a:lstStyle/>
          <a:p>
            <a:r>
              <a:rPr lang="sk-SK" b="1" dirty="0"/>
              <a:t>POHLAVNE (kopulácia)</a:t>
            </a:r>
          </a:p>
          <a:p>
            <a:r>
              <a:rPr lang="sk-SK" b="1" dirty="0"/>
              <a:t>NEPOHLAVNE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F2E15BFA-ECA5-E92A-4C46-07694491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9" y="2742265"/>
            <a:ext cx="7141183" cy="25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002FA57-16B8-23D1-B76F-916BC380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Prijímanie potravy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9421BA2-8ECD-0F44-838F-A5C7163D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4"/>
            <a:ext cx="2922757" cy="1605098"/>
          </a:xfrm>
        </p:spPr>
        <p:txBody>
          <a:bodyPr>
            <a:normAutofit fontScale="92500" lnSpcReduction="20000"/>
          </a:bodyPr>
          <a:lstStyle/>
          <a:p>
            <a:r>
              <a:rPr lang="sk-SK" sz="3200" b="1" dirty="0"/>
              <a:t>Osmóza </a:t>
            </a:r>
          </a:p>
          <a:p>
            <a:r>
              <a:rPr lang="sk-SK" sz="3200" b="1" dirty="0" err="1"/>
              <a:t>Pinocytóza</a:t>
            </a:r>
            <a:endParaRPr lang="sk-SK" sz="3200" b="1" dirty="0"/>
          </a:p>
          <a:p>
            <a:r>
              <a:rPr lang="sk-SK" sz="3200" b="1" dirty="0"/>
              <a:t>Fagocytóza  </a:t>
            </a:r>
          </a:p>
        </p:txBody>
      </p:sp>
      <p:pic>
        <p:nvPicPr>
          <p:cNvPr id="4" name="Picture 5" descr="Obr. Priebeh pinocytózy [5 kB]">
            <a:extLst>
              <a:ext uri="{FF2B5EF4-FFF2-40B4-BE49-F238E27FC236}">
                <a16:creationId xmlns="" xmlns:a16="http://schemas.microsoft.com/office/drawing/2014/main" id="{D9A67EE4-FB0E-7D25-5096-D22AB8399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47" y="1128451"/>
            <a:ext cx="56165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br. Priebeh fagocytózy [2.38 kB]">
            <a:extLst>
              <a:ext uri="{FF2B5EF4-FFF2-40B4-BE49-F238E27FC236}">
                <a16:creationId xmlns="" xmlns:a16="http://schemas.microsoft.com/office/drawing/2014/main" id="{5C880F0E-505A-E2AE-2437-F4AFEEF5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04" y="3693851"/>
            <a:ext cx="4752975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2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ED00369-C36B-3416-CF9D-E0BAF1A4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2710722" cy="783806"/>
          </a:xfrm>
        </p:spPr>
        <p:txBody>
          <a:bodyPr>
            <a:normAutofit fontScale="90000"/>
          </a:bodyPr>
          <a:lstStyle/>
          <a:p>
            <a:r>
              <a:rPr lang="cs-CZ" dirty="0"/>
              <a:t>Stavba 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="" xmlns:a16="http://schemas.microsoft.com/office/drawing/2014/main" id="{47388308-23A9-D6AB-982C-70398B55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306" y="1637329"/>
            <a:ext cx="6625387" cy="4309031"/>
          </a:xfr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98336144-70A2-6C6F-4E33-E2CB7C1303DE}"/>
              </a:ext>
            </a:extLst>
          </p:cNvPr>
          <p:cNvSpPr txBox="1"/>
          <p:nvPr/>
        </p:nvSpPr>
        <p:spPr>
          <a:xfrm>
            <a:off x="7646505" y="188683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Cytoplazmatická membrána 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="" xmlns:a16="http://schemas.microsoft.com/office/drawing/2014/main" id="{5A96CEDD-BE47-916A-8116-0E89811220B1}"/>
              </a:ext>
            </a:extLst>
          </p:cNvPr>
          <p:cNvSpPr txBox="1"/>
          <p:nvPr/>
        </p:nvSpPr>
        <p:spPr>
          <a:xfrm>
            <a:off x="8931965" y="32443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Stiahnuteľná</a:t>
            </a:r>
            <a:r>
              <a:rPr lang="cs-CZ" dirty="0"/>
              <a:t> </a:t>
            </a:r>
            <a:r>
              <a:rPr lang="cs-CZ" dirty="0" smtClean="0"/>
              <a:t>vakuola 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="" xmlns:a16="http://schemas.microsoft.com/office/drawing/2014/main" id="{6CB410DA-1F6B-BF5A-D7B6-92E139A2B778}"/>
              </a:ext>
            </a:extLst>
          </p:cNvPr>
          <p:cNvSpPr txBox="1"/>
          <p:nvPr/>
        </p:nvSpPr>
        <p:spPr>
          <a:xfrm>
            <a:off x="8295861" y="4226015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Mikronukleus 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8907F567-8107-1B5F-995A-4CA53AC44C9F}"/>
              </a:ext>
            </a:extLst>
          </p:cNvPr>
          <p:cNvSpPr txBox="1"/>
          <p:nvPr/>
        </p:nvSpPr>
        <p:spPr>
          <a:xfrm>
            <a:off x="6520070" y="5023030"/>
            <a:ext cx="17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Bunkové</a:t>
            </a:r>
            <a:r>
              <a:rPr lang="cs-CZ" dirty="0"/>
              <a:t> </a:t>
            </a:r>
            <a:r>
              <a:rPr lang="cs-CZ" dirty="0" err="1"/>
              <a:t>ústočka</a:t>
            </a:r>
            <a:r>
              <a:rPr lang="cs-CZ" dirty="0"/>
              <a:t> 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195B1B0C-7642-F180-A965-1B95A3A5290A}"/>
              </a:ext>
            </a:extLst>
          </p:cNvPr>
          <p:cNvSpPr txBox="1"/>
          <p:nvPr/>
        </p:nvSpPr>
        <p:spPr>
          <a:xfrm>
            <a:off x="4260749" y="5392362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Anus 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B5646500-B0B2-30AC-25B1-3CB3DC98B8B9}"/>
              </a:ext>
            </a:extLst>
          </p:cNvPr>
          <p:cNvSpPr txBox="1"/>
          <p:nvPr/>
        </p:nvSpPr>
        <p:spPr>
          <a:xfrm>
            <a:off x="3174245" y="2267490"/>
            <a:ext cx="186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Potravové vakuoly 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="" xmlns:a16="http://schemas.microsoft.com/office/drawing/2014/main" id="{26056C3D-D200-F04C-0D34-A1CFF514BBFF}"/>
              </a:ext>
            </a:extLst>
          </p:cNvPr>
          <p:cNvSpPr txBox="1"/>
          <p:nvPr/>
        </p:nvSpPr>
        <p:spPr>
          <a:xfrm>
            <a:off x="5420139" y="1886834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Makronukleus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76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4B0A2B91-ACE2-8A70-E96A-21D8AFA06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165078"/>
              </p:ext>
            </p:extLst>
          </p:nvPr>
        </p:nvGraphicFramePr>
        <p:xfrm>
          <a:off x="993913" y="145774"/>
          <a:ext cx="10866783" cy="641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8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8F2AA6B-3875-8F5C-7CC0-D6C0E836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Sarcomastigophora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2749227-7BA9-677B-5D94-28AFE71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6282"/>
            <a:ext cx="1650548" cy="576469"/>
          </a:xfrm>
        </p:spPr>
        <p:txBody>
          <a:bodyPr>
            <a:normAutofit/>
          </a:bodyPr>
          <a:lstStyle/>
          <a:p>
            <a:r>
              <a:rPr lang="sk-SK" sz="2800" dirty="0"/>
              <a:t>POHYB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08830921-CF00-9E18-A81B-90705DF3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36" y="2528403"/>
            <a:ext cx="4130386" cy="339531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13AC9232-A218-61DA-E830-DA4A06FD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22" y="1586282"/>
            <a:ext cx="6096000" cy="3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dzna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TM10001106[[fn=Odznak]]</Template>
  <TotalTime>676</TotalTime>
  <Words>151</Words>
  <Application>Microsoft Office PowerPoint</Application>
  <PresentationFormat>Širokouhlá</PresentationFormat>
  <Paragraphs>68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Gill Sans MT</vt:lpstr>
      <vt:lpstr>Impact</vt:lpstr>
      <vt:lpstr>Odznak</vt:lpstr>
      <vt:lpstr>JEDNOBUNKOVCE</vt:lpstr>
      <vt:lpstr>Prezentácia programu PowerPoint</vt:lpstr>
      <vt:lpstr>Prezentácia programu PowerPoint</vt:lpstr>
      <vt:lpstr>Prezentácia programu PowerPoint</vt:lpstr>
      <vt:lpstr>ROZMNOŽOVANIE</vt:lpstr>
      <vt:lpstr>Prijímanie potravy </vt:lpstr>
      <vt:lpstr>Stavba </vt:lpstr>
      <vt:lpstr>Prezentácia programu PowerPoint</vt:lpstr>
      <vt:lpstr>Sarcomastigophora </vt:lpstr>
      <vt:lpstr>PODKMEŇ: BIČÍKOVCE</vt:lpstr>
      <vt:lpstr>Trypanozóma Spavičná</vt:lpstr>
      <vt:lpstr>Podkmeň: koreňonožce</vt:lpstr>
      <vt:lpstr>Nadtrieda: Meňavkovce</vt:lpstr>
      <vt:lpstr>Podkmeň Koreňonožce  Nadtrieda: Meňavkovce </vt:lpstr>
      <vt:lpstr>Podkmeň Koreňonožce  Nadtrieda: Nitkonožce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JEDNOBUNKOVCE</dc:title>
  <dc:creator>Uzivatel</dc:creator>
  <cp:lastModifiedBy>ucitel</cp:lastModifiedBy>
  <cp:revision>33</cp:revision>
  <dcterms:created xsi:type="dcterms:W3CDTF">2022-11-06T19:02:49Z</dcterms:created>
  <dcterms:modified xsi:type="dcterms:W3CDTF">2022-11-10T08:32:49Z</dcterms:modified>
</cp:coreProperties>
</file>