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ebp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71556BB3-1C04-B2DB-1F54-67E1566B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3" y="6137462"/>
            <a:ext cx="8045373" cy="742279"/>
          </a:xfrm>
        </p:spPr>
        <p:txBody>
          <a:bodyPr/>
          <a:lstStyle/>
          <a:p>
            <a:r>
              <a:rPr lang="sk-SK" sz="2800" dirty="0" err="1"/>
              <a:t>Azizija</a:t>
            </a:r>
            <a:r>
              <a:rPr lang="sk-SK" dirty="0"/>
              <a:t>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7BD891A-32CA-7385-09C1-1C2AE5D9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" y="109608"/>
            <a:ext cx="6195676" cy="586958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9D4171F-2599-7DBE-DA58-3994FC379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07" y="263102"/>
            <a:ext cx="5086350" cy="278130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8B12760-0217-2AA7-D95A-679A7B10F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232" y="3289723"/>
            <a:ext cx="50387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75FB45B-103E-3FE8-E127-1F768A78A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RUSKO - SIBÍR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BBDD49C-37F6-6084-387E-74382740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36525"/>
            <a:ext cx="6021740" cy="401645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7160FA8-4EBC-2131-47ED-CC7C80818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6599"/>
            <a:ext cx="5724994" cy="34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EF5F2984-18B0-8815-F179-55C4009B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Asuán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9900581-DC7F-A690-F3E5-BA26B94F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25714"/>
            <a:ext cx="4924425" cy="469582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A766AA7-2C2E-F57F-B713-6F00077F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31" y="1804668"/>
            <a:ext cx="5715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511DA5CE-075B-E490-2D0E-1FECCE9B1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ATACAMA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1C23818-DA78-8F73-2136-C2471276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0" y="338114"/>
            <a:ext cx="5824055" cy="388270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4CA41B1-5B96-E74A-21D8-38476FBD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03" y="1176337"/>
            <a:ext cx="4352925" cy="4505325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7DEC994F-F56E-154F-5890-0F6522820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63" y="234661"/>
            <a:ext cx="9815945" cy="515337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3D16E2A-EB49-0CEA-A0FA-82CF71223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631613"/>
            <a:ext cx="8063345" cy="41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C51B2-B397-C80E-105A-C725CECB1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Atmosferické</a:t>
            </a:r>
            <a:r>
              <a:rPr lang="sk-SK" dirty="0"/>
              <a:t> procesy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C5BB20-2BBA-3EB8-A950-A5D87DA9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4008932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137</TotalTime>
  <Words>8</Words>
  <Application>Microsoft Office PowerPoint</Application>
  <PresentationFormat>Širokouhlá</PresentationFormat>
  <Paragraphs>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Odznak</vt:lpstr>
      <vt:lpstr>Prezentácia programu PowerPoint</vt:lpstr>
      <vt:lpstr>Prezentácia programu PowerPoint</vt:lpstr>
      <vt:lpstr>Prezentácia programu PowerPoint</vt:lpstr>
      <vt:lpstr>Prezentácia programu PowerPoint</vt:lpstr>
      <vt:lpstr>Atmosferické procesy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Uzivatel</cp:lastModifiedBy>
  <cp:revision>7</cp:revision>
  <dcterms:created xsi:type="dcterms:W3CDTF">2022-11-14T20:34:35Z</dcterms:created>
  <dcterms:modified xsi:type="dcterms:W3CDTF">2022-11-15T10:01:09Z</dcterms:modified>
</cp:coreProperties>
</file>