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36004500"/>
  <p:notesSz cx="6858000" cy="9144000"/>
  <p:defaultTextStyle>
    <a:defPPr>
      <a:defRPr lang="sk-SK"/>
    </a:defPPr>
    <a:lvl1pPr marL="0" algn="l" defTabSz="329184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1pPr>
    <a:lvl2pPr marL="1645920" algn="l" defTabSz="329184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2pPr>
    <a:lvl3pPr marL="3291840" algn="l" defTabSz="329184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3pPr>
    <a:lvl4pPr marL="4937760" algn="l" defTabSz="329184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4pPr>
    <a:lvl5pPr marL="6583680" algn="l" defTabSz="329184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5pPr>
    <a:lvl6pPr marL="8229600" algn="l" defTabSz="329184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6pPr>
    <a:lvl7pPr marL="9875520" algn="l" defTabSz="329184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7pPr>
    <a:lvl8pPr marL="11521440" algn="l" defTabSz="329184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8pPr>
    <a:lvl9pPr marL="13167360" algn="l" defTabSz="329184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0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6" d="100"/>
          <a:sy n="16" d="100"/>
        </p:scale>
        <p:origin x="2582" y="91"/>
      </p:cViewPr>
      <p:guideLst>
        <p:guide orient="horz" pos="11340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30306" y="11184736"/>
            <a:ext cx="27543444" cy="7717631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860609" y="20402550"/>
            <a:ext cx="22682835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1. 10. 2023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1. 10. 2023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23492936" y="1441852"/>
            <a:ext cx="7290911" cy="30720506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620204" y="1441852"/>
            <a:ext cx="21332666" cy="30720506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1. 10. 2023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1. 10. 2023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59698" y="23136228"/>
            <a:ext cx="27543444" cy="7150894"/>
          </a:xfrm>
        </p:spPr>
        <p:txBody>
          <a:bodyPr anchor="t"/>
          <a:lstStyle>
            <a:lvl1pPr algn="l">
              <a:defRPr sz="144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59698" y="15260246"/>
            <a:ext cx="27543444" cy="7875982"/>
          </a:xfrm>
        </p:spPr>
        <p:txBody>
          <a:bodyPr anchor="b"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1. 10. 2023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620204" y="8401053"/>
            <a:ext cx="14311790" cy="23761306"/>
          </a:xfrm>
        </p:spPr>
        <p:txBody>
          <a:bodyPr/>
          <a:lstStyle>
            <a:lvl1pPr>
              <a:defRPr sz="10100"/>
            </a:lvl1pPr>
            <a:lvl2pPr>
              <a:defRPr sz="8600"/>
            </a:lvl2pPr>
            <a:lvl3pPr>
              <a:defRPr sz="72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6472060" y="8401053"/>
            <a:ext cx="14311790" cy="23761306"/>
          </a:xfrm>
        </p:spPr>
        <p:txBody>
          <a:bodyPr/>
          <a:lstStyle>
            <a:lvl1pPr>
              <a:defRPr sz="10100"/>
            </a:lvl1pPr>
            <a:lvl2pPr>
              <a:defRPr sz="8600"/>
            </a:lvl2pPr>
            <a:lvl3pPr>
              <a:defRPr sz="72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1. 10. 2023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20204" y="8059345"/>
            <a:ext cx="14317416" cy="3358751"/>
          </a:xfrm>
        </p:spPr>
        <p:txBody>
          <a:bodyPr anchor="b"/>
          <a:lstStyle>
            <a:lvl1pPr marL="0" indent="0">
              <a:buNone/>
              <a:defRPr sz="860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500" b="1"/>
            </a:lvl3pPr>
            <a:lvl4pPr marL="4937760" indent="0">
              <a:buNone/>
              <a:defRPr sz="5800" b="1"/>
            </a:lvl4pPr>
            <a:lvl5pPr marL="6583680" indent="0">
              <a:buNone/>
              <a:defRPr sz="5800" b="1"/>
            </a:lvl5pPr>
            <a:lvl6pPr marL="8229600" indent="0">
              <a:buNone/>
              <a:defRPr sz="5800" b="1"/>
            </a:lvl6pPr>
            <a:lvl7pPr marL="9875520" indent="0">
              <a:buNone/>
              <a:defRPr sz="5800" b="1"/>
            </a:lvl7pPr>
            <a:lvl8pPr marL="11521440" indent="0">
              <a:buNone/>
              <a:defRPr sz="5800" b="1"/>
            </a:lvl8pPr>
            <a:lvl9pPr marL="13167360" indent="0">
              <a:buNone/>
              <a:defRPr sz="58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620204" y="11418094"/>
            <a:ext cx="14317416" cy="20744262"/>
          </a:xfrm>
        </p:spPr>
        <p:txBody>
          <a:bodyPr/>
          <a:lstStyle>
            <a:lvl1pPr>
              <a:defRPr sz="8600"/>
            </a:lvl1pPr>
            <a:lvl2pPr>
              <a:defRPr sz="72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16460812" y="8059345"/>
            <a:ext cx="14323040" cy="3358751"/>
          </a:xfrm>
        </p:spPr>
        <p:txBody>
          <a:bodyPr anchor="b"/>
          <a:lstStyle>
            <a:lvl1pPr marL="0" indent="0">
              <a:buNone/>
              <a:defRPr sz="860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500" b="1"/>
            </a:lvl3pPr>
            <a:lvl4pPr marL="4937760" indent="0">
              <a:buNone/>
              <a:defRPr sz="5800" b="1"/>
            </a:lvl4pPr>
            <a:lvl5pPr marL="6583680" indent="0">
              <a:buNone/>
              <a:defRPr sz="5800" b="1"/>
            </a:lvl5pPr>
            <a:lvl6pPr marL="8229600" indent="0">
              <a:buNone/>
              <a:defRPr sz="5800" b="1"/>
            </a:lvl6pPr>
            <a:lvl7pPr marL="9875520" indent="0">
              <a:buNone/>
              <a:defRPr sz="5800" b="1"/>
            </a:lvl7pPr>
            <a:lvl8pPr marL="11521440" indent="0">
              <a:buNone/>
              <a:defRPr sz="5800" b="1"/>
            </a:lvl8pPr>
            <a:lvl9pPr marL="13167360" indent="0">
              <a:buNone/>
              <a:defRPr sz="58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16460812" y="11418094"/>
            <a:ext cx="14323040" cy="20744262"/>
          </a:xfrm>
        </p:spPr>
        <p:txBody>
          <a:bodyPr/>
          <a:lstStyle>
            <a:lvl1pPr>
              <a:defRPr sz="8600"/>
            </a:lvl1pPr>
            <a:lvl2pPr>
              <a:defRPr sz="72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1. 10. 2023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1. 10. 2023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1. 10. 2023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0207" y="1433515"/>
            <a:ext cx="10660708" cy="6100763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669086" y="1433518"/>
            <a:ext cx="18114765" cy="30728843"/>
          </a:xfrm>
        </p:spPr>
        <p:txBody>
          <a:bodyPr/>
          <a:lstStyle>
            <a:lvl1pPr>
              <a:defRPr sz="11500"/>
            </a:lvl1pPr>
            <a:lvl2pPr>
              <a:defRPr sz="10100"/>
            </a:lvl2pPr>
            <a:lvl3pPr>
              <a:defRPr sz="86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20207" y="7534279"/>
            <a:ext cx="10660708" cy="24628081"/>
          </a:xfrm>
        </p:spPr>
        <p:txBody>
          <a:bodyPr/>
          <a:lstStyle>
            <a:lvl1pPr marL="0" indent="0">
              <a:buNone/>
              <a:defRPr sz="5000"/>
            </a:lvl1pPr>
            <a:lvl2pPr marL="1645920" indent="0">
              <a:buNone/>
              <a:defRPr sz="4300"/>
            </a:lvl2pPr>
            <a:lvl3pPr marL="3291840" indent="0">
              <a:buNone/>
              <a:defRPr sz="3600"/>
            </a:lvl3pPr>
            <a:lvl4pPr marL="4937760" indent="0">
              <a:buNone/>
              <a:defRPr sz="3200"/>
            </a:lvl4pPr>
            <a:lvl5pPr marL="6583680" indent="0">
              <a:buNone/>
              <a:defRPr sz="3200"/>
            </a:lvl5pPr>
            <a:lvl6pPr marL="8229600" indent="0">
              <a:buNone/>
              <a:defRPr sz="3200"/>
            </a:lvl6pPr>
            <a:lvl7pPr marL="9875520" indent="0">
              <a:buNone/>
              <a:defRPr sz="3200"/>
            </a:lvl7pPr>
            <a:lvl8pPr marL="11521440" indent="0">
              <a:buNone/>
              <a:defRPr sz="3200"/>
            </a:lvl8pPr>
            <a:lvl9pPr marL="13167360" indent="0">
              <a:buNone/>
              <a:defRPr sz="32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1. 10. 2023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51419" y="25203153"/>
            <a:ext cx="19442430" cy="2975375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6351419" y="3217069"/>
            <a:ext cx="19442430" cy="21602700"/>
          </a:xfrm>
        </p:spPr>
        <p:txBody>
          <a:bodyPr/>
          <a:lstStyle>
            <a:lvl1pPr marL="0" indent="0">
              <a:buNone/>
              <a:defRPr sz="11500"/>
            </a:lvl1pPr>
            <a:lvl2pPr marL="1645920" indent="0">
              <a:buNone/>
              <a:defRPr sz="10100"/>
            </a:lvl2pPr>
            <a:lvl3pPr marL="3291840" indent="0">
              <a:buNone/>
              <a:defRPr sz="860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51419" y="28178524"/>
            <a:ext cx="19442430" cy="4225526"/>
          </a:xfrm>
        </p:spPr>
        <p:txBody>
          <a:bodyPr/>
          <a:lstStyle>
            <a:lvl1pPr marL="0" indent="0">
              <a:buNone/>
              <a:defRPr sz="5000"/>
            </a:lvl1pPr>
            <a:lvl2pPr marL="1645920" indent="0">
              <a:buNone/>
              <a:defRPr sz="4300"/>
            </a:lvl2pPr>
            <a:lvl3pPr marL="3291840" indent="0">
              <a:buNone/>
              <a:defRPr sz="3600"/>
            </a:lvl3pPr>
            <a:lvl4pPr marL="4937760" indent="0">
              <a:buNone/>
              <a:defRPr sz="3200"/>
            </a:lvl4pPr>
            <a:lvl5pPr marL="6583680" indent="0">
              <a:buNone/>
              <a:defRPr sz="3200"/>
            </a:lvl5pPr>
            <a:lvl6pPr marL="8229600" indent="0">
              <a:buNone/>
              <a:defRPr sz="3200"/>
            </a:lvl6pPr>
            <a:lvl7pPr marL="9875520" indent="0">
              <a:buNone/>
              <a:defRPr sz="3200"/>
            </a:lvl7pPr>
            <a:lvl8pPr marL="11521440" indent="0">
              <a:buNone/>
              <a:defRPr sz="3200"/>
            </a:lvl8pPr>
            <a:lvl9pPr marL="13167360" indent="0">
              <a:buNone/>
              <a:defRPr sz="32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1. 10. 2023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620204" y="1441850"/>
            <a:ext cx="29163645" cy="6000750"/>
          </a:xfrm>
          <a:prstGeom prst="rect">
            <a:avLst/>
          </a:prstGeom>
        </p:spPr>
        <p:txBody>
          <a:bodyPr vert="horz" lIns="329184" tIns="164592" rIns="329184" bIns="164592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20204" y="8401053"/>
            <a:ext cx="29163645" cy="23761306"/>
          </a:xfrm>
          <a:prstGeom prst="rect">
            <a:avLst/>
          </a:prstGeom>
        </p:spPr>
        <p:txBody>
          <a:bodyPr vert="horz" lIns="329184" tIns="164592" rIns="329184" bIns="164592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620204" y="33370841"/>
            <a:ext cx="7560945" cy="1916906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1. 10. 2023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1071386" y="33370841"/>
            <a:ext cx="10261284" cy="1916906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23222904" y="33370841"/>
            <a:ext cx="7560945" cy="1916906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91840" rtl="0" eaLnBrk="1" latinLnBrk="0" hangingPunct="1">
        <a:spcBef>
          <a:spcPct val="0"/>
        </a:spcBef>
        <a:buNone/>
        <a:defRPr sz="1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440" indent="-1234440" algn="l" defTabSz="329184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674620" indent="-1028700" algn="l" defTabSz="3291840" rtl="0" eaLnBrk="1" latinLnBrk="0" hangingPunct="1">
        <a:spcBef>
          <a:spcPct val="20000"/>
        </a:spcBef>
        <a:buFont typeface="Arial" pitchFamily="34" charset="0"/>
        <a:buChar char="–"/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spcBef>
          <a:spcPct val="20000"/>
        </a:spcBef>
        <a:buFont typeface="Arial" pitchFamily="34" charset="0"/>
        <a:buChar char="–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spcBef>
          <a:spcPct val="20000"/>
        </a:spcBef>
        <a:buFont typeface="Arial" pitchFamily="34" charset="0"/>
        <a:buChar char="»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2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3"/>
          <p:cNvSpPr txBox="1">
            <a:spLocks noChangeArrowheads="1"/>
          </p:cNvSpPr>
          <p:nvPr/>
        </p:nvSpPr>
        <p:spPr bwMode="auto">
          <a:xfrm>
            <a:off x="740880" y="792338"/>
            <a:ext cx="30922292" cy="125572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329184" tIns="164592" rIns="329184" bIns="164592">
            <a:spAutoFit/>
          </a:bodyPr>
          <a:lstStyle/>
          <a:p>
            <a:pPr algn="ctr"/>
            <a:r>
              <a:rPr lang="sk-SK" sz="6000" b="1" dirty="0" smtClean="0"/>
              <a:t>Ochrana starých banských diel</a:t>
            </a:r>
            <a:endParaRPr lang="sk-SK" sz="6000" b="1" dirty="0">
              <a:latin typeface="Calibri" pitchFamily="34" charset="0"/>
            </a:endParaRPr>
          </a:p>
        </p:txBody>
      </p:sp>
      <p:sp>
        <p:nvSpPr>
          <p:cNvPr id="7" name="BlokTextu 2"/>
          <p:cNvSpPr txBox="1">
            <a:spLocks noChangeArrowheads="1"/>
          </p:cNvSpPr>
          <p:nvPr/>
        </p:nvSpPr>
        <p:spPr bwMode="auto">
          <a:xfrm>
            <a:off x="17984223" y="2095029"/>
            <a:ext cx="43398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4800" b="1" dirty="0" smtClean="0">
                <a:latin typeface="Calibri" pitchFamily="34" charset="0"/>
              </a:rPr>
              <a:t>Vladimír Ivanič</a:t>
            </a:r>
            <a:endParaRPr lang="sk-SK" sz="4800" b="1" dirty="0">
              <a:latin typeface="Calibri" pitchFamily="34" charset="0"/>
            </a:endParaRPr>
          </a:p>
        </p:txBody>
      </p:sp>
      <p:sp>
        <p:nvSpPr>
          <p:cNvPr id="8" name="BlokTextu 4"/>
          <p:cNvSpPr txBox="1">
            <a:spLocks noChangeArrowheads="1"/>
          </p:cNvSpPr>
          <p:nvPr/>
        </p:nvSpPr>
        <p:spPr bwMode="auto">
          <a:xfrm>
            <a:off x="810315" y="2095029"/>
            <a:ext cx="16525874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k-SK" sz="4800" b="1" dirty="0">
                <a:latin typeface="Calibri" pitchFamily="34" charset="0"/>
              </a:rPr>
              <a:t>Gymnázium Gelnica, SNP 1, 056 01 Gelnica </a:t>
            </a:r>
          </a:p>
        </p:txBody>
      </p:sp>
      <p:sp>
        <p:nvSpPr>
          <p:cNvPr id="9" name="BlokTextu 5"/>
          <p:cNvSpPr txBox="1">
            <a:spLocks noChangeArrowheads="1"/>
          </p:cNvSpPr>
          <p:nvPr/>
        </p:nvSpPr>
        <p:spPr bwMode="auto">
          <a:xfrm>
            <a:off x="891324" y="3011495"/>
            <a:ext cx="30864429" cy="61863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sk-SK" sz="4400" b="1" dirty="0" smtClean="0">
                <a:latin typeface="Calibri" pitchFamily="34" charset="0"/>
              </a:rPr>
              <a:t>Abstrakt  </a:t>
            </a:r>
            <a:endParaRPr lang="sk-SK" sz="4400" b="1" dirty="0" smtClean="0">
              <a:latin typeface="Calibri" pitchFamily="34" charset="0"/>
            </a:endParaRPr>
          </a:p>
          <a:p>
            <a:pPr algn="just"/>
            <a:endParaRPr lang="sk-SK" sz="4400" b="1" dirty="0">
              <a:latin typeface="Calibri" pitchFamily="34" charset="0"/>
            </a:endParaRPr>
          </a:p>
          <a:p>
            <a:pPr algn="just"/>
            <a:endParaRPr lang="sk-SK" sz="4400" b="1" dirty="0" smtClean="0">
              <a:latin typeface="Calibri" pitchFamily="34" charset="0"/>
            </a:endParaRPr>
          </a:p>
          <a:p>
            <a:pPr algn="just"/>
            <a:endParaRPr lang="sk-SK" sz="4400" b="1" dirty="0">
              <a:latin typeface="Calibri" pitchFamily="34" charset="0"/>
            </a:endParaRPr>
          </a:p>
          <a:p>
            <a:pPr algn="just"/>
            <a:endParaRPr lang="sk-SK" sz="4400" b="1" dirty="0" smtClean="0">
              <a:latin typeface="Calibri" pitchFamily="34" charset="0"/>
            </a:endParaRPr>
          </a:p>
          <a:p>
            <a:pPr algn="just"/>
            <a:endParaRPr lang="sk-SK" sz="4400" b="1" dirty="0">
              <a:latin typeface="Calibri" pitchFamily="34" charset="0"/>
            </a:endParaRPr>
          </a:p>
          <a:p>
            <a:pPr algn="just"/>
            <a:endParaRPr lang="sk-SK" sz="4400" b="1" dirty="0" smtClean="0">
              <a:latin typeface="Calibri" pitchFamily="34" charset="0"/>
            </a:endParaRPr>
          </a:p>
          <a:p>
            <a:pPr algn="just"/>
            <a:endParaRPr lang="sk-SK" sz="4400" b="1" dirty="0">
              <a:latin typeface="Calibri" pitchFamily="34" charset="0"/>
            </a:endParaRPr>
          </a:p>
          <a:p>
            <a:pPr algn="just"/>
            <a:endParaRPr lang="sk-SK" sz="4400" b="1" dirty="0" smtClean="0">
              <a:latin typeface="Calibri" pitchFamily="34" charset="0"/>
            </a:endParaRPr>
          </a:p>
        </p:txBody>
      </p:sp>
      <p:sp>
        <p:nvSpPr>
          <p:cNvPr id="10" name="BlokTextu 6"/>
          <p:cNvSpPr txBox="1">
            <a:spLocks noChangeArrowheads="1"/>
          </p:cNvSpPr>
          <p:nvPr/>
        </p:nvSpPr>
        <p:spPr bwMode="auto">
          <a:xfrm>
            <a:off x="842855" y="9929756"/>
            <a:ext cx="4179091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sk-SK" sz="4800" b="1" dirty="0">
                <a:latin typeface="Calibri" pitchFamily="34" charset="0"/>
              </a:rPr>
              <a:t>Ciele </a:t>
            </a:r>
            <a:r>
              <a:rPr lang="sk-SK" sz="4800" b="1" dirty="0" smtClean="0">
                <a:latin typeface="Calibri" pitchFamily="34" charset="0"/>
              </a:rPr>
              <a:t>práce:</a:t>
            </a:r>
            <a:r>
              <a:rPr lang="sk-SK" sz="6600" b="1" dirty="0" smtClean="0">
                <a:latin typeface="Calibri" pitchFamily="34" charset="0"/>
              </a:rPr>
              <a:t> </a:t>
            </a:r>
            <a:endParaRPr lang="sk-SK" sz="6600" b="1" dirty="0">
              <a:latin typeface="Calibri" pitchFamily="34" charset="0"/>
            </a:endParaRPr>
          </a:p>
        </p:txBody>
      </p:sp>
      <p:sp>
        <p:nvSpPr>
          <p:cNvPr id="11" name="BlokTextu 8"/>
          <p:cNvSpPr txBox="1">
            <a:spLocks noChangeArrowheads="1"/>
          </p:cNvSpPr>
          <p:nvPr/>
        </p:nvSpPr>
        <p:spPr bwMode="auto">
          <a:xfrm>
            <a:off x="17487909" y="10072632"/>
            <a:ext cx="5022558" cy="83099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4800" b="1" dirty="0" smtClean="0">
                <a:latin typeface="Calibri" pitchFamily="34" charset="0"/>
              </a:rPr>
              <a:t>Metodika práce:</a:t>
            </a:r>
            <a:endParaRPr lang="sk-SK" sz="4800" b="1" dirty="0">
              <a:latin typeface="Calibri" pitchFamily="34" charset="0"/>
            </a:endParaRPr>
          </a:p>
        </p:txBody>
      </p:sp>
      <p:sp>
        <p:nvSpPr>
          <p:cNvPr id="12" name="BlokTextu 9"/>
          <p:cNvSpPr txBox="1">
            <a:spLocks noChangeArrowheads="1"/>
          </p:cNvSpPr>
          <p:nvPr/>
        </p:nvSpPr>
        <p:spPr bwMode="auto">
          <a:xfrm>
            <a:off x="17487909" y="11001326"/>
            <a:ext cx="1352850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indent="-742950">
              <a:buFont typeface="Wingdings" pitchFamily="2" charset="2"/>
              <a:buChar char="Ø"/>
            </a:pPr>
            <a:r>
              <a:rPr lang="sk-SK" sz="3500" dirty="0" smtClean="0"/>
              <a:t>práca na sprístupňovaní štôlne Jozef</a:t>
            </a:r>
            <a:endParaRPr lang="sk-SK" sz="3500" dirty="0"/>
          </a:p>
          <a:p>
            <a:pPr marL="742950" indent="-742950">
              <a:buFont typeface="Wingdings" pitchFamily="2" charset="2"/>
              <a:buChar char="Ø"/>
            </a:pPr>
            <a:r>
              <a:rPr lang="sk-SK" sz="3500" dirty="0"/>
              <a:t>fotodokumentácia </a:t>
            </a:r>
            <a:r>
              <a:rPr lang="sk-SK" sz="3500" dirty="0" smtClean="0"/>
              <a:t>z obdobia pác</a:t>
            </a:r>
          </a:p>
          <a:p>
            <a:pPr marL="742950" indent="-742950">
              <a:buFont typeface="Wingdings" pitchFamily="2" charset="2"/>
              <a:buChar char="Ø"/>
            </a:pPr>
            <a:r>
              <a:rPr lang="sk-SK" sz="3500" dirty="0" smtClean="0"/>
              <a:t>pozorovanie stavu a zmien v bani</a:t>
            </a:r>
            <a:endParaRPr lang="sk-SK" sz="3500" dirty="0"/>
          </a:p>
          <a:p>
            <a:pPr marL="742950" indent="-742950">
              <a:buFont typeface="Wingdings" pitchFamily="2" charset="2"/>
              <a:buChar char="Ø"/>
            </a:pPr>
            <a:r>
              <a:rPr lang="sk-SK" sz="3500" dirty="0" smtClean="0"/>
              <a:t>zozbieranie dát a fotografii</a:t>
            </a:r>
          </a:p>
        </p:txBody>
      </p:sp>
      <p:sp>
        <p:nvSpPr>
          <p:cNvPr id="28" name="BlokTextu 9"/>
          <p:cNvSpPr txBox="1">
            <a:spLocks noChangeArrowheads="1"/>
          </p:cNvSpPr>
          <p:nvPr/>
        </p:nvSpPr>
        <p:spPr bwMode="auto">
          <a:xfrm>
            <a:off x="914293" y="10858450"/>
            <a:ext cx="15715746" cy="27853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sk-SK" sz="3500" dirty="0" smtClean="0"/>
              <a:t>    Oboznámiť o problematike sprístupňovania a ochrany starých banských diel</a:t>
            </a:r>
          </a:p>
          <a:p>
            <a:pPr marL="742950" indent="-742950" algn="just">
              <a:buFont typeface="Wingdings" pitchFamily="2" charset="2"/>
              <a:buChar char="ü"/>
            </a:pPr>
            <a:r>
              <a:rPr lang="sk-SK" sz="3500" dirty="0" smtClean="0"/>
              <a:t>opísať prax na štôlni Jozef,</a:t>
            </a:r>
          </a:p>
          <a:p>
            <a:pPr marL="742950" indent="-742950" algn="just">
              <a:buFont typeface="Wingdings" pitchFamily="2" charset="2"/>
              <a:buChar char="ü"/>
            </a:pPr>
            <a:r>
              <a:rPr lang="sk-SK" sz="3500" dirty="0" smtClean="0"/>
              <a:t>porovnať  stav štôlne pred a po sprístupnení</a:t>
            </a:r>
          </a:p>
          <a:p>
            <a:pPr marL="742950" lvl="0" indent="-742950" algn="just">
              <a:buFont typeface="Wingdings" pitchFamily="2" charset="2"/>
              <a:buChar char="ü"/>
            </a:pPr>
            <a:r>
              <a:rPr lang="sk-SK" sz="3500" dirty="0" smtClean="0"/>
              <a:t>vytvoriť fotodokumentáciu zo sprístupňovania</a:t>
            </a:r>
          </a:p>
          <a:p>
            <a:pPr marL="742950" lvl="0" indent="-742950" algn="just">
              <a:buFont typeface="Wingdings" pitchFamily="2" charset="2"/>
              <a:buChar char="ü"/>
            </a:pPr>
            <a:r>
              <a:rPr lang="sk-SK" sz="3500" dirty="0" smtClean="0"/>
              <a:t>realizovať  analýzu obsahu kyslíka, CO</a:t>
            </a:r>
            <a:r>
              <a:rPr lang="sk-SK" sz="3500" baseline="-25000" dirty="0" smtClean="0"/>
              <a:t>2</a:t>
            </a:r>
            <a:r>
              <a:rPr lang="sk-SK" sz="3500" dirty="0" smtClean="0"/>
              <a:t> a pH vlastností vody v  jazierku.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17729624" y="27861762"/>
            <a:ext cx="13933548" cy="7848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600" dirty="0" smtClean="0">
                <a:latin typeface="Calibri" pitchFamily="34" charset="0"/>
              </a:rPr>
              <a:t>   </a:t>
            </a:r>
            <a:endParaRPr lang="sk-SK" sz="3600" dirty="0" smtClean="0">
              <a:latin typeface="Calibri" pitchFamily="34" charset="0"/>
            </a:endParaRPr>
          </a:p>
          <a:p>
            <a:endParaRPr lang="sk-SK" sz="3600" dirty="0">
              <a:latin typeface="Calibri" pitchFamily="34" charset="0"/>
            </a:endParaRPr>
          </a:p>
          <a:p>
            <a:endParaRPr lang="sk-SK" sz="3600" dirty="0" smtClean="0">
              <a:latin typeface="Calibri" pitchFamily="34" charset="0"/>
            </a:endParaRPr>
          </a:p>
          <a:p>
            <a:endParaRPr lang="sk-SK" sz="3600" dirty="0">
              <a:latin typeface="Calibri" pitchFamily="34" charset="0"/>
            </a:endParaRPr>
          </a:p>
          <a:p>
            <a:endParaRPr lang="sk-SK" sz="3600" dirty="0" smtClean="0">
              <a:latin typeface="Calibri" pitchFamily="34" charset="0"/>
            </a:endParaRPr>
          </a:p>
          <a:p>
            <a:endParaRPr lang="sk-SK" sz="3600" dirty="0">
              <a:latin typeface="Calibri" pitchFamily="34" charset="0"/>
            </a:endParaRPr>
          </a:p>
          <a:p>
            <a:endParaRPr lang="sk-SK" sz="3600" dirty="0" smtClean="0">
              <a:latin typeface="Calibri" pitchFamily="34" charset="0"/>
            </a:endParaRPr>
          </a:p>
          <a:p>
            <a:endParaRPr lang="sk-SK" sz="3600" dirty="0">
              <a:latin typeface="Calibri" pitchFamily="34" charset="0"/>
            </a:endParaRPr>
          </a:p>
          <a:p>
            <a:endParaRPr lang="sk-SK" sz="3600" dirty="0" smtClean="0">
              <a:latin typeface="Calibri" pitchFamily="34" charset="0"/>
            </a:endParaRPr>
          </a:p>
          <a:p>
            <a:endParaRPr lang="sk-SK" sz="3600" dirty="0">
              <a:latin typeface="Calibri" pitchFamily="34" charset="0"/>
            </a:endParaRPr>
          </a:p>
          <a:p>
            <a:endParaRPr lang="sk-SK" sz="3600" dirty="0" smtClean="0">
              <a:latin typeface="Calibri" pitchFamily="34" charset="0"/>
            </a:endParaRPr>
          </a:p>
          <a:p>
            <a:endParaRPr lang="sk-SK" sz="3600" dirty="0">
              <a:latin typeface="Calibri" pitchFamily="34" charset="0"/>
            </a:endParaRPr>
          </a:p>
          <a:p>
            <a:endParaRPr lang="sk-SK" sz="3600" dirty="0" smtClean="0">
              <a:latin typeface="Calibri" pitchFamily="34" charset="0"/>
            </a:endParaRPr>
          </a:p>
          <a:p>
            <a:endParaRPr lang="sk-SK" sz="3600" dirty="0" smtClean="0">
              <a:latin typeface="Calibri" pitchFamily="34" charset="0"/>
            </a:endParaRPr>
          </a:p>
        </p:txBody>
      </p:sp>
      <p:sp>
        <p:nvSpPr>
          <p:cNvPr id="13" name="BlokTextu 10"/>
          <p:cNvSpPr txBox="1">
            <a:spLocks noChangeArrowheads="1"/>
          </p:cNvSpPr>
          <p:nvPr/>
        </p:nvSpPr>
        <p:spPr bwMode="auto">
          <a:xfrm>
            <a:off x="842855" y="13787408"/>
            <a:ext cx="3981014" cy="83099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4800" b="1" dirty="0" smtClean="0">
                <a:latin typeface="Calibri" pitchFamily="34" charset="0"/>
              </a:rPr>
              <a:t> Výsledky:   </a:t>
            </a:r>
            <a:endParaRPr lang="sk-SK" sz="4800" b="1" dirty="0">
              <a:latin typeface="Calibri" pitchFamily="34" charset="0"/>
            </a:endParaRPr>
          </a:p>
        </p:txBody>
      </p:sp>
      <p:sp>
        <p:nvSpPr>
          <p:cNvPr id="34" name="BlokTextu 10"/>
          <p:cNvSpPr txBox="1">
            <a:spLocks noChangeArrowheads="1"/>
          </p:cNvSpPr>
          <p:nvPr/>
        </p:nvSpPr>
        <p:spPr bwMode="auto">
          <a:xfrm>
            <a:off x="17851565" y="26283170"/>
            <a:ext cx="2268252" cy="830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4800" b="1" dirty="0" smtClean="0">
                <a:latin typeface="Calibri" pitchFamily="34" charset="0"/>
              </a:rPr>
              <a:t> Záver   </a:t>
            </a:r>
            <a:endParaRPr lang="sk-SK" sz="4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0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87</Words>
  <Application>Microsoft Office PowerPoint</Application>
  <PresentationFormat>Vlastná</PresentationFormat>
  <Paragraphs>35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Motív Office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lensk</dc:creator>
  <cp:lastModifiedBy>uzivatel</cp:lastModifiedBy>
  <cp:revision>106</cp:revision>
  <dcterms:created xsi:type="dcterms:W3CDTF">2014-02-07T11:59:51Z</dcterms:created>
  <dcterms:modified xsi:type="dcterms:W3CDTF">2023-10-01T19:53:49Z</dcterms:modified>
</cp:coreProperties>
</file>