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5" r:id="rId3"/>
    <p:sldId id="316" r:id="rId4"/>
    <p:sldId id="317" r:id="rId5"/>
    <p:sldId id="318" r:id="rId6"/>
    <p:sldId id="310" r:id="rId7"/>
    <p:sldId id="311" r:id="rId8"/>
    <p:sldId id="312" r:id="rId9"/>
    <p:sldId id="296" r:id="rId10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28" y="36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16.11.2016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" y="450850"/>
            <a:ext cx="6857594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6695" y="1876707"/>
            <a:ext cx="5829300" cy="1790700"/>
          </a:xfrm>
        </p:spPr>
        <p:txBody>
          <a:bodyPr/>
          <a:lstStyle/>
          <a:p>
            <a:r>
              <a:rPr lang="sk-SK" b="1" dirty="0" smtClean="0"/>
              <a:t>Čím chcem byť </a:t>
            </a:r>
            <a:br>
              <a:rPr lang="sk-SK" b="1" dirty="0" smtClean="0"/>
            </a:br>
            <a:r>
              <a:rPr lang="sk-SK" b="1" dirty="0" smtClean="0"/>
              <a:t>keď budem veľký?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34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Na</a:t>
            </a:r>
            <a:r>
              <a:rPr lang="sk-SK" dirty="0" smtClean="0"/>
              <a:t>čo mi je základná škola</a:t>
            </a:r>
            <a:endParaRPr lang="en-GB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sk-SK" sz="2000" dirty="0"/>
          </a:p>
          <a:p>
            <a:r>
              <a:rPr lang="sk-SK" sz="2000" dirty="0" smtClean="0"/>
              <a:t>Na základnej škole ma naučili </a:t>
            </a:r>
          </a:p>
          <a:p>
            <a:endParaRPr lang="sk-SK" sz="2000" dirty="0" smtClean="0"/>
          </a:p>
          <a:p>
            <a:pPr algn="ctr"/>
            <a:r>
              <a:rPr lang="sk-SK" sz="3000" dirty="0" smtClean="0"/>
              <a:t>pre</a:t>
            </a:r>
            <a:r>
              <a:rPr lang="sk-SK" sz="3000" b="1" dirty="0" smtClean="0"/>
              <a:t>čítať</a:t>
            </a:r>
          </a:p>
          <a:p>
            <a:pPr algn="ctr"/>
            <a:endParaRPr lang="sk-SK" sz="3000" dirty="0" smtClean="0"/>
          </a:p>
          <a:p>
            <a:pPr algn="ctr"/>
            <a:r>
              <a:rPr lang="sk-SK" sz="3000" dirty="0" smtClean="0"/>
              <a:t>na</a:t>
            </a:r>
            <a:r>
              <a:rPr lang="sk-SK" sz="3000" b="1" dirty="0" smtClean="0"/>
              <a:t>písať</a:t>
            </a:r>
          </a:p>
          <a:p>
            <a:pPr algn="ctr"/>
            <a:endParaRPr lang="sk-SK" sz="3000" dirty="0" smtClean="0"/>
          </a:p>
          <a:p>
            <a:pPr algn="ctr"/>
            <a:r>
              <a:rPr lang="sk-SK" sz="3000" dirty="0" smtClean="0"/>
              <a:t>s</a:t>
            </a:r>
            <a:r>
              <a:rPr lang="sk-SK" sz="3000" b="1" dirty="0" smtClean="0"/>
              <a:t>počítať </a:t>
            </a:r>
          </a:p>
          <a:p>
            <a:pPr algn="ctr"/>
            <a:endParaRPr lang="sk-SK" sz="3000" b="1" dirty="0" smtClean="0"/>
          </a:p>
          <a:p>
            <a:pPr algn="ctr"/>
            <a:r>
              <a:rPr lang="sk-SK" sz="1900" dirty="0" smtClean="0"/>
              <a:t>a</a:t>
            </a:r>
          </a:p>
          <a:p>
            <a:pPr algn="ctr"/>
            <a:endParaRPr lang="sk-SK" sz="3000" b="1" dirty="0"/>
          </a:p>
          <a:p>
            <a:pPr algn="ctr"/>
            <a:r>
              <a:rPr lang="sk-SK" sz="3000" b="1" dirty="0" smtClean="0"/>
              <a:t>chodiť</a:t>
            </a:r>
            <a:r>
              <a:rPr lang="sk-SK" sz="3000" dirty="0" smtClean="0"/>
              <a:t> do školy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29776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Na</a:t>
            </a:r>
            <a:r>
              <a:rPr lang="sk-SK" dirty="0"/>
              <a:t>čo mi je </a:t>
            </a:r>
            <a:r>
              <a:rPr lang="sk-SK" dirty="0" smtClean="0"/>
              <a:t>stredná škola</a:t>
            </a:r>
            <a:endParaRPr lang="en-GB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000" dirty="0"/>
          </a:p>
          <a:p>
            <a:r>
              <a:rPr lang="sk-SK" sz="2000" dirty="0" smtClean="0"/>
              <a:t>Na dobrej strednej škole by som sa chcel naučiť:</a:t>
            </a:r>
          </a:p>
          <a:p>
            <a:endParaRPr lang="sk-SK" sz="2000" dirty="0" smtClean="0"/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b="1" dirty="0" smtClean="0"/>
              <a:t>čítať</a:t>
            </a:r>
            <a:r>
              <a:rPr lang="sk-SK" sz="2000" dirty="0" smtClean="0"/>
              <a:t> tak, aby som vedel čo čítam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b="1" dirty="0" smtClean="0"/>
              <a:t>písať</a:t>
            </a:r>
            <a:r>
              <a:rPr lang="sk-SK" sz="2000" dirty="0" smtClean="0"/>
              <a:t>, aby ostatní vedeli, čo som napísal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b="1" dirty="0" smtClean="0"/>
              <a:t>počítať</a:t>
            </a:r>
            <a:r>
              <a:rPr lang="sk-SK" sz="2000" dirty="0" smtClean="0"/>
              <a:t>, aby výsledok bol správny 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dirty="0" smtClean="0"/>
              <a:t>využívať jazyk, komunikovať, prezentovať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dirty="0" smtClean="0"/>
              <a:t>spolupracovať a rešpektovať iných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sk-SK" sz="2000" dirty="0"/>
              <a:t>pýtať </a:t>
            </a:r>
            <a:r>
              <a:rPr lang="sk-SK" sz="2000" dirty="0" smtClean="0"/>
              <a:t>sa a spoznávať okolitý svet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449263" indent="-269875">
              <a:buFont typeface="Arial" panose="020B0604020202020204" pitchFamily="34" charset="0"/>
              <a:buChar char="•"/>
            </a:pPr>
            <a:r>
              <a:rPr lang="en-GB" sz="2000" dirty="0" smtClean="0"/>
              <a:t>v</a:t>
            </a:r>
            <a:r>
              <a:rPr lang="sk-SK" sz="2000" dirty="0" err="1" smtClean="0"/>
              <a:t>ybrať</a:t>
            </a:r>
            <a:r>
              <a:rPr lang="sk-SK" sz="2000" dirty="0" smtClean="0"/>
              <a:t> si odbor, v ktorom ma bude baviť sa zdokonaľovať</a:t>
            </a:r>
          </a:p>
          <a:p>
            <a:pPr marL="449263" indent="-269875">
              <a:buFont typeface="Arial" panose="020B0604020202020204" pitchFamily="34" charset="0"/>
              <a:buChar char="•"/>
            </a:pPr>
            <a:endParaRPr lang="sk-SK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0807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Aký odbor sa „oplatí“ študovať?</a:t>
            </a:r>
            <a:endParaRPr lang="en-GB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Odbor, ktorý: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študuje málo rovesníkov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je náročný na porozumenie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má možnosti uplatnenia aj v iných odboroch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96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Aktu</a:t>
            </a:r>
            <a:r>
              <a:rPr lang="sk-SK" dirty="0" err="1" smtClean="0"/>
              <a:t>álne</a:t>
            </a:r>
            <a:r>
              <a:rPr lang="sk-SK" dirty="0" smtClean="0"/>
              <a:t> výzvy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6" y="1205345"/>
            <a:ext cx="2156333" cy="266007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7" y="1376218"/>
            <a:ext cx="3666564" cy="14639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14" y="3266484"/>
            <a:ext cx="2425740" cy="149486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2701636" y="2993165"/>
            <a:ext cx="128385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>
                <a:solidFill>
                  <a:srgbClr val="00B050"/>
                </a:solidFill>
              </a:rPr>
              <a:t>Zvyšovanie kvality života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Riešenie nedostatku potravín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Ekológia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Štruktúrna biológia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77" y="4010326"/>
            <a:ext cx="1233398" cy="9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 smtClean="0"/>
              <a:t>Aktuálne výzvy</a:t>
            </a:r>
            <a:endParaRPr lang="en-US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5" y="1108204"/>
            <a:ext cx="3086100" cy="154305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0" y="2651254"/>
            <a:ext cx="1880959" cy="105803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4" y="1108204"/>
            <a:ext cx="2952750" cy="15430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4" y="2956054"/>
            <a:ext cx="2590800" cy="176212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0" y="3837116"/>
            <a:ext cx="1538060" cy="111276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506939" y="2832130"/>
            <a:ext cx="13583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Ekológia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Energetika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Zvyšovanie kvality života</a:t>
            </a:r>
            <a:endParaRPr lang="sk-S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Medicína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rgbClr val="00B050"/>
                </a:solidFill>
              </a:rPr>
              <a:t>Progresívne </a:t>
            </a:r>
            <a:r>
              <a:rPr lang="sk-SK" b="1" dirty="0" smtClean="0">
                <a:solidFill>
                  <a:srgbClr val="00B050"/>
                </a:solidFill>
              </a:rPr>
              <a:t>materiály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Chémia</a:t>
            </a:r>
            <a:endParaRPr lang="sk-SK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Fyzika</a:t>
            </a:r>
            <a:endParaRPr lang="sk-S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 smtClean="0"/>
              <a:t>Aktuálne výzvy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9" y="1175695"/>
            <a:ext cx="1468662" cy="120317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0" y="3654727"/>
            <a:ext cx="1892267" cy="1152931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6" y="1232773"/>
            <a:ext cx="1999705" cy="12276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78" y="2557831"/>
            <a:ext cx="1481593" cy="85528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856955" y="2553655"/>
            <a:ext cx="169656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Informačná revolúcia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Telekomunikácie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Big </a:t>
            </a:r>
            <a:r>
              <a:rPr lang="sk-SK" dirty="0" err="1" smtClean="0"/>
              <a:t>data</a:t>
            </a:r>
            <a:endParaRPr lang="sk-S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Inovácie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Umelá inteligencia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Informatika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Matematika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Geografia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Vzdelávanie</a:t>
            </a:r>
            <a:endParaRPr lang="sk-SK" b="1" dirty="0">
              <a:solidFill>
                <a:srgbClr val="00B050"/>
              </a:solidFill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7" y="2383938"/>
            <a:ext cx="1849575" cy="1155984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1011116"/>
            <a:ext cx="1588024" cy="1258017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9" y="3597072"/>
            <a:ext cx="1469877" cy="13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pPr algn="ctr"/>
            <a:r>
              <a:rPr lang="sk-SK" sz="2800" b="1" dirty="0" smtClean="0"/>
              <a:t>Nehľadajte inde, čo máte na dosah</a:t>
            </a:r>
          </a:p>
          <a:p>
            <a:pPr algn="ctr"/>
            <a:endParaRPr lang="sk-SK" dirty="0"/>
          </a:p>
          <a:p>
            <a:pPr algn="ctr"/>
            <a:r>
              <a:rPr lang="sk-SK" b="1" dirty="0" smtClean="0"/>
              <a:t>Prírodovedecká fakulta UPJŠ v Košiciach 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>
                <a:solidFill>
                  <a:srgbClr val="00B050"/>
                </a:solidFill>
              </a:rPr>
              <a:t>http://www.upjs.sk/prirodovedecka-fakulta/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603" y="3128887"/>
            <a:ext cx="4490643" cy="17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1967</TotalTime>
  <Words>168</Words>
  <Application>Microsoft Office PowerPoint</Application>
  <PresentationFormat>Vlastná</PresentationFormat>
  <Paragraphs>62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Motív Office</vt:lpstr>
      <vt:lpstr>Prezentácia programu PowerPoint</vt:lpstr>
      <vt:lpstr>Čím chcem byť  keď budem veľký?</vt:lpstr>
      <vt:lpstr>Načo mi je základná škola</vt:lpstr>
      <vt:lpstr>Načo mi je stredná škola</vt:lpstr>
      <vt:lpstr>Aký odbor sa „oplatí“ študovať?</vt:lpstr>
      <vt:lpstr>Aktuálne výzvy</vt:lpstr>
      <vt:lpstr>Aktuálne výzvy</vt:lpstr>
      <vt:lpstr>Aktuálne výzvy</vt:lpstr>
      <vt:lpstr>Prezentácia programu PowerPoint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Kires</cp:lastModifiedBy>
  <cp:revision>320</cp:revision>
  <dcterms:created xsi:type="dcterms:W3CDTF">2013-04-07T19:35:51Z</dcterms:created>
  <dcterms:modified xsi:type="dcterms:W3CDTF">2016-11-16T06:10:29Z</dcterms:modified>
</cp:coreProperties>
</file>